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12"/>
  </p:notesMasterIdLst>
  <p:handoutMasterIdLst>
    <p:handoutMasterId r:id="rId13"/>
  </p:handoutMasterIdLst>
  <p:sldIdLst>
    <p:sldId id="256" r:id="rId2"/>
    <p:sldId id="3899" r:id="rId3"/>
    <p:sldId id="3898" r:id="rId4"/>
    <p:sldId id="3896" r:id="rId5"/>
    <p:sldId id="471" r:id="rId6"/>
    <p:sldId id="3895" r:id="rId7"/>
    <p:sldId id="3900" r:id="rId8"/>
    <p:sldId id="3901" r:id="rId9"/>
    <p:sldId id="3902" r:id="rId10"/>
    <p:sldId id="3903" r:id="rId11"/>
  </p:sldIdLst>
  <p:sldSz cx="9144000" cy="5143500" type="screen16x9"/>
  <p:notesSz cx="6858000" cy="9144000"/>
  <p:defaultTex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3FFFD-C098-4740-BA83-AF7494E26753}">
          <p14:sldIdLst>
            <p14:sldId id="256"/>
            <p14:sldId id="3899"/>
            <p14:sldId id="3898"/>
          </p14:sldIdLst>
        </p14:section>
        <p14:section name="Segmentation" id="{2B9A368C-2258-6942-8144-0F7EA08EF783}">
          <p14:sldIdLst>
            <p14:sldId id="3896"/>
            <p14:sldId id="471"/>
            <p14:sldId id="3895"/>
          </p14:sldIdLst>
        </p14:section>
        <p14:section name="Section 2" id="{9720E50E-3293-EA43-8826-809BB745D4BF}">
          <p14:sldIdLst>
            <p14:sldId id="3900"/>
            <p14:sldId id="3901"/>
            <p14:sldId id="3902"/>
            <p14:sldId id="3903"/>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90" userDrawn="1">
          <p15:clr>
            <a:srgbClr val="A4A3A4"/>
          </p15:clr>
        </p15:guide>
        <p15:guide id="2" pos="2160" userDrawn="1">
          <p15:clr>
            <a:srgbClr val="A4A3A4"/>
          </p15:clr>
        </p15:guide>
        <p15:guide id="3" orient="horz" pos="373" userDrawn="1">
          <p15:clr>
            <a:srgbClr val="A4A3A4"/>
          </p15:clr>
        </p15:guide>
        <p15:guide id="4" pos="136" userDrawn="1">
          <p15:clr>
            <a:srgbClr val="A4A3A4"/>
          </p15:clr>
        </p15:guide>
        <p15:guide id="5" pos="4195"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0707"/>
    <a:srgbClr val="F1F7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38B5B2-2E1B-4371-B2E6-8F4F948DFD47}" v="6" dt="2023-05-30T15:55:57.5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06" autoAdjust="0"/>
    <p:restoredTop sz="81268"/>
  </p:normalViewPr>
  <p:slideViewPr>
    <p:cSldViewPr snapToGrid="0" snapToObjects="1" showGuides="1">
      <p:cViewPr varScale="1">
        <p:scale>
          <a:sx n="118" d="100"/>
          <a:sy n="118" d="100"/>
        </p:scale>
        <p:origin x="1674" y="10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22" d="100"/>
          <a:sy n="122" d="100"/>
        </p:scale>
        <p:origin x="5072" y="208"/>
      </p:cViewPr>
      <p:guideLst>
        <p:guide orient="horz" pos="2890"/>
        <p:guide pos="2160"/>
        <p:guide orient="horz" pos="373"/>
        <p:guide pos="136"/>
        <p:guide pos="4195"/>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fr-CH">
                <a:latin typeface="Arial" panose="020B0604020202020204" pitchFamily="34" charset="0"/>
              </a:rPr>
              <a:t>NAME EVENT / NAME PRESENTATION</a:t>
            </a:r>
            <a:endParaRPr lang="fr-CH" dirty="0">
              <a:latin typeface="Arial" panose="020B0604020202020204" pitchFamily="34" charset="0"/>
            </a:endParaRP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E5BC34-02F7-8D48-9F0B-4CAEC1B1F3C2}" type="datetime1">
              <a:rPr lang="fr-CH" smtClean="0">
                <a:latin typeface="Arial" panose="020B0604020202020204" pitchFamily="34" charset="0"/>
              </a:rPr>
              <a:t>01.06.2023</a:t>
            </a:fld>
            <a:endParaRPr lang="fr-CH" dirty="0">
              <a:latin typeface="Arial" panose="020B0604020202020204" pitchFamily="34" charset="0"/>
            </a:endParaRP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fr-CH">
                <a:latin typeface="Arial" panose="020B0604020202020204" pitchFamily="34" charset="0"/>
              </a:rPr>
              <a:t>Speaker</a:t>
            </a:r>
            <a:endParaRPr lang="fr-CH" dirty="0">
              <a:latin typeface="Arial" panose="020B0604020202020204" pitchFamily="34" charset="0"/>
            </a:endParaRP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BF4AF0-8439-436D-BEF0-52070F19E1B6}" type="slidenum">
              <a:rPr lang="fr-CH" smtClean="0">
                <a:latin typeface="Arial" panose="020B0604020202020204" pitchFamily="34" charset="0"/>
              </a:rPr>
              <a:t>‹N›</a:t>
            </a:fld>
            <a:endParaRPr lang="fr-CH" dirty="0">
              <a:latin typeface="Arial" panose="020B0604020202020204" pitchFamily="34" charset="0"/>
            </a:endParaRPr>
          </a:p>
        </p:txBody>
      </p:sp>
    </p:spTree>
    <p:extLst>
      <p:ext uri="{BB962C8B-B14F-4D97-AF65-F5344CB8AC3E}">
        <p14:creationId xmlns:p14="http://schemas.microsoft.com/office/powerpoint/2010/main" val="1324905688"/>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r>
              <a:rPr lang="fr-FR"/>
              <a:t>NAME EVENT / NAME PRESENTATION</a:t>
            </a:r>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654C0DFB-42CC-CE4D-B192-8AF3C84585A9}" type="datetime1">
              <a:rPr lang="fr-CH" smtClean="0"/>
              <a:t>01.06.2023</a:t>
            </a:fld>
            <a:endParaRPr lang="fr-FR" dirty="0"/>
          </a:p>
        </p:txBody>
      </p:sp>
      <p:sp>
        <p:nvSpPr>
          <p:cNvPr id="4" name="Espace réservé de l'image des diapositives 3"/>
          <p:cNvSpPr>
            <a:spLocks noGrp="1" noRot="1" noChangeAspect="1"/>
          </p:cNvSpPr>
          <p:nvPr>
            <p:ph type="sldImg" idx="2"/>
          </p:nvPr>
        </p:nvSpPr>
        <p:spPr>
          <a:xfrm>
            <a:off x="210518" y="619273"/>
            <a:ext cx="6436964" cy="3620792"/>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210518" y="4400549"/>
            <a:ext cx="6436964" cy="4201009"/>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r>
              <a:rPr lang="fr-FR"/>
              <a:t>Speaker</a:t>
            </a:r>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4CF50783-AAED-1941-8BCC-9F6140F0A6B1}" type="slidenum">
              <a:rPr lang="fr-FR" smtClean="0"/>
              <a:pPr/>
              <a:t>‹N›</a:t>
            </a:fld>
            <a:endParaRPr lang="fr-FR" dirty="0"/>
          </a:p>
        </p:txBody>
      </p:sp>
    </p:spTree>
    <p:extLst>
      <p:ext uri="{BB962C8B-B14F-4D97-AF65-F5344CB8AC3E}">
        <p14:creationId xmlns:p14="http://schemas.microsoft.com/office/powerpoint/2010/main" val="726742729"/>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1</a:t>
            </a:fld>
            <a:endParaRPr lang="fr-FR" dirty="0"/>
          </a:p>
        </p:txBody>
      </p:sp>
      <p:sp>
        <p:nvSpPr>
          <p:cNvPr id="5" name="Espace réservé de la date 4">
            <a:extLst>
              <a:ext uri="{FF2B5EF4-FFF2-40B4-BE49-F238E27FC236}">
                <a16:creationId xmlns:a16="http://schemas.microsoft.com/office/drawing/2014/main" id="{BB08DC05-305F-594F-9F18-9CF1E4DB5A23}"/>
              </a:ext>
            </a:extLst>
          </p:cNvPr>
          <p:cNvSpPr>
            <a:spLocks noGrp="1"/>
          </p:cNvSpPr>
          <p:nvPr>
            <p:ph type="dt" idx="1"/>
          </p:nvPr>
        </p:nvSpPr>
        <p:spPr/>
        <p:txBody>
          <a:bodyPr/>
          <a:lstStyle/>
          <a:p>
            <a:fld id="{5A1D21ED-29A9-E545-92B2-2C4C0E4B8651}" type="datetime1">
              <a:rPr lang="fr-CH" smtClean="0"/>
              <a:t>01.06.2023</a:t>
            </a:fld>
            <a:endParaRPr lang="fr-FR" dirty="0"/>
          </a:p>
        </p:txBody>
      </p:sp>
      <p:sp>
        <p:nvSpPr>
          <p:cNvPr id="6" name="Espace réservé du pied de page 5">
            <a:extLst>
              <a:ext uri="{FF2B5EF4-FFF2-40B4-BE49-F238E27FC236}">
                <a16:creationId xmlns:a16="http://schemas.microsoft.com/office/drawing/2014/main" id="{8F2F41A5-B12E-1843-83F7-B86B38C0CE97}"/>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4D206A73-DDB0-2740-9475-00E48E475A11}"/>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004361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10</a:t>
            </a:fld>
            <a:endParaRPr lang="fr-FR" dirty="0"/>
          </a:p>
        </p:txBody>
      </p:sp>
      <p:sp>
        <p:nvSpPr>
          <p:cNvPr id="5" name="Espace réservé de la date 4">
            <a:extLst>
              <a:ext uri="{FF2B5EF4-FFF2-40B4-BE49-F238E27FC236}">
                <a16:creationId xmlns:a16="http://schemas.microsoft.com/office/drawing/2014/main" id="{731EA2FF-28FA-2042-9321-D006E5F01A8B}"/>
              </a:ext>
            </a:extLst>
          </p:cNvPr>
          <p:cNvSpPr>
            <a:spLocks noGrp="1"/>
          </p:cNvSpPr>
          <p:nvPr>
            <p:ph type="dt" idx="1"/>
          </p:nvPr>
        </p:nvSpPr>
        <p:spPr/>
        <p:txBody>
          <a:bodyPr/>
          <a:lstStyle/>
          <a:p>
            <a:fld id="{232E9432-1376-D44C-BE2B-EBB405326641}" type="datetime1">
              <a:rPr lang="fr-CH" smtClean="0"/>
              <a:t>01.06.2023</a:t>
            </a:fld>
            <a:endParaRPr lang="fr-FR" dirty="0"/>
          </a:p>
        </p:txBody>
      </p:sp>
      <p:sp>
        <p:nvSpPr>
          <p:cNvPr id="6" name="Espace réservé du pied de page 5">
            <a:extLst>
              <a:ext uri="{FF2B5EF4-FFF2-40B4-BE49-F238E27FC236}">
                <a16:creationId xmlns:a16="http://schemas.microsoft.com/office/drawing/2014/main" id="{393955B4-3128-AF4D-803A-B1B94726507F}"/>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6911C04C-6042-7C48-A67D-25C70D23871F}"/>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911986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2</a:t>
            </a:fld>
            <a:endParaRPr lang="fr-FR" dirty="0"/>
          </a:p>
        </p:txBody>
      </p:sp>
      <p:sp>
        <p:nvSpPr>
          <p:cNvPr id="5" name="Espace réservé de la date 4">
            <a:extLst>
              <a:ext uri="{FF2B5EF4-FFF2-40B4-BE49-F238E27FC236}">
                <a16:creationId xmlns:a16="http://schemas.microsoft.com/office/drawing/2014/main" id="{731EA2FF-28FA-2042-9321-D006E5F01A8B}"/>
              </a:ext>
            </a:extLst>
          </p:cNvPr>
          <p:cNvSpPr>
            <a:spLocks noGrp="1"/>
          </p:cNvSpPr>
          <p:nvPr>
            <p:ph type="dt" idx="1"/>
          </p:nvPr>
        </p:nvSpPr>
        <p:spPr/>
        <p:txBody>
          <a:bodyPr/>
          <a:lstStyle/>
          <a:p>
            <a:fld id="{232E9432-1376-D44C-BE2B-EBB405326641}" type="datetime1">
              <a:rPr lang="fr-CH" smtClean="0"/>
              <a:t>01.06.2023</a:t>
            </a:fld>
            <a:endParaRPr lang="fr-FR" dirty="0"/>
          </a:p>
        </p:txBody>
      </p:sp>
      <p:sp>
        <p:nvSpPr>
          <p:cNvPr id="6" name="Espace réservé du pied de page 5">
            <a:extLst>
              <a:ext uri="{FF2B5EF4-FFF2-40B4-BE49-F238E27FC236}">
                <a16:creationId xmlns:a16="http://schemas.microsoft.com/office/drawing/2014/main" id="{393955B4-3128-AF4D-803A-B1B94726507F}"/>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6911C04C-6042-7C48-A67D-25C70D23871F}"/>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4010647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3</a:t>
            </a:fld>
            <a:endParaRPr lang="fr-FR" dirty="0"/>
          </a:p>
        </p:txBody>
      </p:sp>
      <p:sp>
        <p:nvSpPr>
          <p:cNvPr id="5" name="Espace réservé de la date 4">
            <a:extLst>
              <a:ext uri="{FF2B5EF4-FFF2-40B4-BE49-F238E27FC236}">
                <a16:creationId xmlns:a16="http://schemas.microsoft.com/office/drawing/2014/main" id="{731EA2FF-28FA-2042-9321-D006E5F01A8B}"/>
              </a:ext>
            </a:extLst>
          </p:cNvPr>
          <p:cNvSpPr>
            <a:spLocks noGrp="1"/>
          </p:cNvSpPr>
          <p:nvPr>
            <p:ph type="dt" idx="1"/>
          </p:nvPr>
        </p:nvSpPr>
        <p:spPr/>
        <p:txBody>
          <a:bodyPr/>
          <a:lstStyle/>
          <a:p>
            <a:fld id="{232E9432-1376-D44C-BE2B-EBB405326641}" type="datetime1">
              <a:rPr lang="fr-CH" smtClean="0"/>
              <a:t>01.06.2023</a:t>
            </a:fld>
            <a:endParaRPr lang="fr-FR" dirty="0"/>
          </a:p>
        </p:txBody>
      </p:sp>
      <p:sp>
        <p:nvSpPr>
          <p:cNvPr id="6" name="Espace réservé du pied de page 5">
            <a:extLst>
              <a:ext uri="{FF2B5EF4-FFF2-40B4-BE49-F238E27FC236}">
                <a16:creationId xmlns:a16="http://schemas.microsoft.com/office/drawing/2014/main" id="{393955B4-3128-AF4D-803A-B1B94726507F}"/>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6911C04C-6042-7C48-A67D-25C70D23871F}"/>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909550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4</a:t>
            </a:fld>
            <a:endParaRPr lang="fr-FR" dirty="0"/>
          </a:p>
        </p:txBody>
      </p:sp>
      <p:sp>
        <p:nvSpPr>
          <p:cNvPr id="5" name="Espace réservé de la date 4">
            <a:extLst>
              <a:ext uri="{FF2B5EF4-FFF2-40B4-BE49-F238E27FC236}">
                <a16:creationId xmlns:a16="http://schemas.microsoft.com/office/drawing/2014/main" id="{731EA2FF-28FA-2042-9321-D006E5F01A8B}"/>
              </a:ext>
            </a:extLst>
          </p:cNvPr>
          <p:cNvSpPr>
            <a:spLocks noGrp="1"/>
          </p:cNvSpPr>
          <p:nvPr>
            <p:ph type="dt" idx="1"/>
          </p:nvPr>
        </p:nvSpPr>
        <p:spPr/>
        <p:txBody>
          <a:bodyPr/>
          <a:lstStyle/>
          <a:p>
            <a:fld id="{232E9432-1376-D44C-BE2B-EBB405326641}" type="datetime1">
              <a:rPr lang="fr-CH" smtClean="0"/>
              <a:t>01.06.2023</a:t>
            </a:fld>
            <a:endParaRPr lang="fr-FR" dirty="0"/>
          </a:p>
        </p:txBody>
      </p:sp>
      <p:sp>
        <p:nvSpPr>
          <p:cNvPr id="6" name="Espace réservé du pied de page 5">
            <a:extLst>
              <a:ext uri="{FF2B5EF4-FFF2-40B4-BE49-F238E27FC236}">
                <a16:creationId xmlns:a16="http://schemas.microsoft.com/office/drawing/2014/main" id="{393955B4-3128-AF4D-803A-B1B94726507F}"/>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6911C04C-6042-7C48-A67D-25C70D23871F}"/>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2769653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5</a:t>
            </a:fld>
            <a:endParaRPr lang="fr-FR" dirty="0"/>
          </a:p>
        </p:txBody>
      </p:sp>
      <p:sp>
        <p:nvSpPr>
          <p:cNvPr id="5" name="Espace réservé de la date 4">
            <a:extLst>
              <a:ext uri="{FF2B5EF4-FFF2-40B4-BE49-F238E27FC236}">
                <a16:creationId xmlns:a16="http://schemas.microsoft.com/office/drawing/2014/main" id="{731EA2FF-28FA-2042-9321-D006E5F01A8B}"/>
              </a:ext>
            </a:extLst>
          </p:cNvPr>
          <p:cNvSpPr>
            <a:spLocks noGrp="1"/>
          </p:cNvSpPr>
          <p:nvPr>
            <p:ph type="dt" idx="1"/>
          </p:nvPr>
        </p:nvSpPr>
        <p:spPr/>
        <p:txBody>
          <a:bodyPr/>
          <a:lstStyle/>
          <a:p>
            <a:fld id="{232E9432-1376-D44C-BE2B-EBB405326641}" type="datetime1">
              <a:rPr lang="fr-CH" smtClean="0"/>
              <a:t>01.06.2023</a:t>
            </a:fld>
            <a:endParaRPr lang="fr-FR" dirty="0"/>
          </a:p>
        </p:txBody>
      </p:sp>
      <p:sp>
        <p:nvSpPr>
          <p:cNvPr id="6" name="Espace réservé du pied de page 5">
            <a:extLst>
              <a:ext uri="{FF2B5EF4-FFF2-40B4-BE49-F238E27FC236}">
                <a16:creationId xmlns:a16="http://schemas.microsoft.com/office/drawing/2014/main" id="{393955B4-3128-AF4D-803A-B1B94726507F}"/>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6911C04C-6042-7C48-A67D-25C70D23871F}"/>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116015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6</a:t>
            </a:fld>
            <a:endParaRPr lang="fr-FR" dirty="0"/>
          </a:p>
        </p:txBody>
      </p:sp>
      <p:sp>
        <p:nvSpPr>
          <p:cNvPr id="5" name="Espace réservé de la date 4">
            <a:extLst>
              <a:ext uri="{FF2B5EF4-FFF2-40B4-BE49-F238E27FC236}">
                <a16:creationId xmlns:a16="http://schemas.microsoft.com/office/drawing/2014/main" id="{731EA2FF-28FA-2042-9321-D006E5F01A8B}"/>
              </a:ext>
            </a:extLst>
          </p:cNvPr>
          <p:cNvSpPr>
            <a:spLocks noGrp="1"/>
          </p:cNvSpPr>
          <p:nvPr>
            <p:ph type="dt" idx="1"/>
          </p:nvPr>
        </p:nvSpPr>
        <p:spPr/>
        <p:txBody>
          <a:bodyPr/>
          <a:lstStyle/>
          <a:p>
            <a:fld id="{232E9432-1376-D44C-BE2B-EBB405326641}" type="datetime1">
              <a:rPr lang="fr-CH" smtClean="0"/>
              <a:t>01.06.2023</a:t>
            </a:fld>
            <a:endParaRPr lang="fr-FR" dirty="0"/>
          </a:p>
        </p:txBody>
      </p:sp>
      <p:sp>
        <p:nvSpPr>
          <p:cNvPr id="6" name="Espace réservé du pied de page 5">
            <a:extLst>
              <a:ext uri="{FF2B5EF4-FFF2-40B4-BE49-F238E27FC236}">
                <a16:creationId xmlns:a16="http://schemas.microsoft.com/office/drawing/2014/main" id="{393955B4-3128-AF4D-803A-B1B94726507F}"/>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6911C04C-6042-7C48-A67D-25C70D23871F}"/>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1705307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7</a:t>
            </a:fld>
            <a:endParaRPr lang="fr-FR" dirty="0"/>
          </a:p>
        </p:txBody>
      </p:sp>
      <p:sp>
        <p:nvSpPr>
          <p:cNvPr id="5" name="Espace réservé de la date 4">
            <a:extLst>
              <a:ext uri="{FF2B5EF4-FFF2-40B4-BE49-F238E27FC236}">
                <a16:creationId xmlns:a16="http://schemas.microsoft.com/office/drawing/2014/main" id="{731EA2FF-28FA-2042-9321-D006E5F01A8B}"/>
              </a:ext>
            </a:extLst>
          </p:cNvPr>
          <p:cNvSpPr>
            <a:spLocks noGrp="1"/>
          </p:cNvSpPr>
          <p:nvPr>
            <p:ph type="dt" idx="1"/>
          </p:nvPr>
        </p:nvSpPr>
        <p:spPr/>
        <p:txBody>
          <a:bodyPr/>
          <a:lstStyle/>
          <a:p>
            <a:fld id="{232E9432-1376-D44C-BE2B-EBB405326641}" type="datetime1">
              <a:rPr lang="fr-CH" smtClean="0"/>
              <a:t>01.06.2023</a:t>
            </a:fld>
            <a:endParaRPr lang="fr-FR" dirty="0"/>
          </a:p>
        </p:txBody>
      </p:sp>
      <p:sp>
        <p:nvSpPr>
          <p:cNvPr id="6" name="Espace réservé du pied de page 5">
            <a:extLst>
              <a:ext uri="{FF2B5EF4-FFF2-40B4-BE49-F238E27FC236}">
                <a16:creationId xmlns:a16="http://schemas.microsoft.com/office/drawing/2014/main" id="{393955B4-3128-AF4D-803A-B1B94726507F}"/>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6911C04C-6042-7C48-A67D-25C70D23871F}"/>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1240100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8</a:t>
            </a:fld>
            <a:endParaRPr lang="fr-FR" dirty="0"/>
          </a:p>
        </p:txBody>
      </p:sp>
      <p:sp>
        <p:nvSpPr>
          <p:cNvPr id="5" name="Espace réservé de la date 4">
            <a:extLst>
              <a:ext uri="{FF2B5EF4-FFF2-40B4-BE49-F238E27FC236}">
                <a16:creationId xmlns:a16="http://schemas.microsoft.com/office/drawing/2014/main" id="{731EA2FF-28FA-2042-9321-D006E5F01A8B}"/>
              </a:ext>
            </a:extLst>
          </p:cNvPr>
          <p:cNvSpPr>
            <a:spLocks noGrp="1"/>
          </p:cNvSpPr>
          <p:nvPr>
            <p:ph type="dt" idx="1"/>
          </p:nvPr>
        </p:nvSpPr>
        <p:spPr/>
        <p:txBody>
          <a:bodyPr/>
          <a:lstStyle/>
          <a:p>
            <a:fld id="{232E9432-1376-D44C-BE2B-EBB405326641}" type="datetime1">
              <a:rPr lang="fr-CH" smtClean="0"/>
              <a:t>01.06.2023</a:t>
            </a:fld>
            <a:endParaRPr lang="fr-FR" dirty="0"/>
          </a:p>
        </p:txBody>
      </p:sp>
      <p:sp>
        <p:nvSpPr>
          <p:cNvPr id="6" name="Espace réservé du pied de page 5">
            <a:extLst>
              <a:ext uri="{FF2B5EF4-FFF2-40B4-BE49-F238E27FC236}">
                <a16:creationId xmlns:a16="http://schemas.microsoft.com/office/drawing/2014/main" id="{393955B4-3128-AF4D-803A-B1B94726507F}"/>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6911C04C-6042-7C48-A67D-25C70D23871F}"/>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365967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9</a:t>
            </a:fld>
            <a:endParaRPr lang="fr-FR" dirty="0"/>
          </a:p>
        </p:txBody>
      </p:sp>
      <p:sp>
        <p:nvSpPr>
          <p:cNvPr id="5" name="Espace réservé de la date 4">
            <a:extLst>
              <a:ext uri="{FF2B5EF4-FFF2-40B4-BE49-F238E27FC236}">
                <a16:creationId xmlns:a16="http://schemas.microsoft.com/office/drawing/2014/main" id="{731EA2FF-28FA-2042-9321-D006E5F01A8B}"/>
              </a:ext>
            </a:extLst>
          </p:cNvPr>
          <p:cNvSpPr>
            <a:spLocks noGrp="1"/>
          </p:cNvSpPr>
          <p:nvPr>
            <p:ph type="dt" idx="1"/>
          </p:nvPr>
        </p:nvSpPr>
        <p:spPr/>
        <p:txBody>
          <a:bodyPr/>
          <a:lstStyle/>
          <a:p>
            <a:fld id="{232E9432-1376-D44C-BE2B-EBB405326641}" type="datetime1">
              <a:rPr lang="fr-CH" smtClean="0"/>
              <a:t>01.06.2023</a:t>
            </a:fld>
            <a:endParaRPr lang="fr-FR" dirty="0"/>
          </a:p>
        </p:txBody>
      </p:sp>
      <p:sp>
        <p:nvSpPr>
          <p:cNvPr id="6" name="Espace réservé du pied de page 5">
            <a:extLst>
              <a:ext uri="{FF2B5EF4-FFF2-40B4-BE49-F238E27FC236}">
                <a16:creationId xmlns:a16="http://schemas.microsoft.com/office/drawing/2014/main" id="{393955B4-3128-AF4D-803A-B1B94726507F}"/>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6911C04C-6042-7C48-A67D-25C70D23871F}"/>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1282880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_Faculty">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331913" y="0"/>
            <a:ext cx="7812087" cy="4948238"/>
          </a:xfrm>
        </p:spPr>
        <p:txBody>
          <a:bodyPr/>
          <a:lstStyle/>
          <a:p>
            <a:r>
              <a:rPr lang="en-GB" noProof="0"/>
              <a:t>Cliquez sur l'icône pour ajouter une image</a:t>
            </a:r>
          </a:p>
        </p:txBody>
      </p:sp>
      <p:sp>
        <p:nvSpPr>
          <p:cNvPr id="2" name="Title 1"/>
          <p:cNvSpPr>
            <a:spLocks noGrp="1"/>
          </p:cNvSpPr>
          <p:nvPr>
            <p:ph type="ctrTitle"/>
          </p:nvPr>
        </p:nvSpPr>
        <p:spPr>
          <a:xfrm>
            <a:off x="6405563" y="786535"/>
            <a:ext cx="2738437" cy="2338387"/>
          </a:xfrm>
          <a:solidFill>
            <a:schemeClr val="accent1"/>
          </a:solidFill>
        </p:spPr>
        <p:txBody>
          <a:bodyPr lIns="216000" anchor="ctr" anchorCtr="0">
            <a:normAutofit/>
          </a:bodyPr>
          <a:lstStyle>
            <a:lvl1pPr algn="l">
              <a:defRPr sz="3600">
                <a:solidFill>
                  <a:schemeClr val="bg1"/>
                </a:solidFill>
              </a:defRPr>
            </a:lvl1pPr>
          </a:lstStyle>
          <a:p>
            <a:r>
              <a:rPr lang="en-GB" noProof="0"/>
              <a:t>Modifiez le style du titre</a:t>
            </a:r>
          </a:p>
        </p:txBody>
      </p:sp>
      <p:sp>
        <p:nvSpPr>
          <p:cNvPr id="3" name="Subtitle 2"/>
          <p:cNvSpPr>
            <a:spLocks noGrp="1"/>
          </p:cNvSpPr>
          <p:nvPr>
            <p:ph type="subTitle" idx="1"/>
          </p:nvPr>
        </p:nvSpPr>
        <p:spPr>
          <a:xfrm>
            <a:off x="4576763" y="3124922"/>
            <a:ext cx="1828800" cy="1568450"/>
          </a:xfrm>
          <a:solidFill>
            <a:schemeClr val="tx1"/>
          </a:solidFill>
        </p:spPr>
        <p:txBody>
          <a:bodyPr lIns="90000" anchor="ctr" anchorCtr="0">
            <a:normAutofit/>
          </a:bodyPr>
          <a:lstStyle>
            <a:lvl1pPr marL="0" indent="0" algn="ctr">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noProof="0"/>
              <a:t>Modifiez le style des sous-titres du masque</a:t>
            </a:r>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2"/>
          <a:stretch>
            <a:fillRect/>
          </a:stretch>
        </p:blipFill>
        <p:spPr>
          <a:xfrm>
            <a:off x="82647" y="80283"/>
            <a:ext cx="1175301" cy="508655"/>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6400800" y="4683125"/>
            <a:ext cx="1828800" cy="460375"/>
          </a:xfrm>
          <a:solidFill>
            <a:schemeClr val="bg1"/>
          </a:solidFill>
        </p:spPr>
        <p:txBody>
          <a:bodyPr lIns="90000" anchor="ctr">
            <a:noAutofit/>
          </a:bodyPr>
          <a:lstStyle>
            <a:lvl1pPr marL="0" indent="0" algn="ctr">
              <a:buNone/>
              <a:defRPr sz="1100"/>
            </a:lvl1pPr>
          </a:lstStyle>
          <a:p>
            <a:pPr lvl="0"/>
            <a:r>
              <a:rPr lang="en-GB" noProof="0"/>
              <a:t>Modifier les styles du texte du masque
Deuxième niveau
Troisième niveau
Quatrième niveau
Cinquième niveau</a:t>
            </a:r>
          </a:p>
        </p:txBody>
      </p:sp>
      <p:sp>
        <p:nvSpPr>
          <p:cNvPr id="5" name="Espace réservé du texte 4">
            <a:extLst>
              <a:ext uri="{FF2B5EF4-FFF2-40B4-BE49-F238E27FC236}">
                <a16:creationId xmlns:a16="http://schemas.microsoft.com/office/drawing/2014/main" id="{1E187583-F16A-6F41-8B68-000F9C9C20D3}"/>
              </a:ext>
            </a:extLst>
          </p:cNvPr>
          <p:cNvSpPr>
            <a:spLocks noGrp="1"/>
          </p:cNvSpPr>
          <p:nvPr>
            <p:ph type="body" sz="quarter" idx="12"/>
          </p:nvPr>
        </p:nvSpPr>
        <p:spPr>
          <a:xfrm>
            <a:off x="82550" y="4440264"/>
            <a:ext cx="698500" cy="507975"/>
          </a:xfrm>
        </p:spPr>
        <p:txBody>
          <a:bodyPr lIns="0" tIns="0" rIns="0" bIns="0" anchor="b" anchorCtr="0">
            <a:noAutofit/>
          </a:bodyPr>
          <a:lstStyle>
            <a:lvl1pPr marL="114300" indent="-107950">
              <a:buFontTx/>
              <a:buBlip>
                <a:blip r:embed="rId3"/>
              </a:buBlip>
              <a:tabLst/>
              <a:defRPr sz="700">
                <a:solidFill>
                  <a:schemeClr val="tx1"/>
                </a:solidFill>
              </a:defRPr>
            </a:lvl1pPr>
          </a:lstStyle>
          <a:p>
            <a:r>
              <a:rPr lang="en-GB" noProof="0"/>
              <a:t>Modifier les styles du texte du masque</a:t>
            </a:r>
          </a:p>
        </p:txBody>
      </p:sp>
    </p:spTree>
    <p:extLst>
      <p:ext uri="{BB962C8B-B14F-4D97-AF65-F5344CB8AC3E}">
        <p14:creationId xmlns:p14="http://schemas.microsoft.com/office/powerpoint/2010/main" val="57788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26" userDrawn="1">
          <p15:clr>
            <a:srgbClr val="FBAE40"/>
          </p15:clr>
        </p15:guide>
        <p15:guide id="5" orient="horz" pos="123" userDrawn="1">
          <p15:clr>
            <a:srgbClr val="FBAE40"/>
          </p15:clr>
        </p15:guide>
        <p15:guide id="6" orient="horz" pos="3117" userDrawn="1">
          <p15:clr>
            <a:srgbClr val="FBAE40"/>
          </p15:clr>
        </p15:guide>
        <p15:guide id="7" pos="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Content_Image4">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904875" y="1563688"/>
            <a:ext cx="3144838" cy="3579812"/>
          </a:xfrm>
        </p:spPr>
        <p:txBody>
          <a:bodyPr/>
          <a:lstStyle/>
          <a:p>
            <a:r>
              <a:rPr lang="fr-FR"/>
              <a:t>Cliquez sur l'icône pour ajouter une image</a:t>
            </a:r>
          </a:p>
        </p:txBody>
      </p:sp>
      <p:sp>
        <p:nvSpPr>
          <p:cNvPr id="3" name="Content Placeholder 2"/>
          <p:cNvSpPr>
            <a:spLocks noGrp="1"/>
          </p:cNvSpPr>
          <p:nvPr>
            <p:ph idx="1"/>
          </p:nvPr>
        </p:nvSpPr>
        <p:spPr>
          <a:xfrm>
            <a:off x="4049395" y="1563688"/>
            <a:ext cx="4581525" cy="3386772"/>
          </a:xfrm>
        </p:spPr>
        <p:txBody>
          <a:bodyPr/>
          <a:lstStyle/>
          <a:p>
            <a:pPr lvl="0"/>
            <a:r>
              <a:rPr lang="fr-FR"/>
              <a:t>Modifier les styles du texte du masque
Deuxième niveau
Troisième niveau
Quatrième niveau
Cinquième niveau</a:t>
            </a:r>
          </a:p>
        </p:txBody>
      </p:sp>
      <p:sp>
        <p:nvSpPr>
          <p:cNvPr id="7" name="Titre 6">
            <a:extLst>
              <a:ext uri="{FF2B5EF4-FFF2-40B4-BE49-F238E27FC236}">
                <a16:creationId xmlns:a16="http://schemas.microsoft.com/office/drawing/2014/main" id="{C026A30B-6F8E-1445-88F0-A5FB77E124E9}"/>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826567D5-4A83-9E48-B441-CCB2A72BA6D1}"/>
              </a:ext>
            </a:extLst>
          </p:cNvPr>
          <p:cNvSpPr>
            <a:spLocks noGrp="1"/>
          </p:cNvSpPr>
          <p:nvPr>
            <p:ph type="dt" sz="half" idx="14"/>
          </p:nvPr>
        </p:nvSpPr>
        <p:spPr/>
        <p:txBody>
          <a:bodyPr/>
          <a:lstStyle/>
          <a:p>
            <a:r>
              <a:rPr lang="fr-CH"/>
              <a:t>WELCOME TO EPFL</a:t>
            </a:r>
            <a:endParaRPr lang="fr-FR" dirty="0"/>
          </a:p>
        </p:txBody>
      </p:sp>
      <p:sp>
        <p:nvSpPr>
          <p:cNvPr id="10" name="Espace réservé du pied de page 9">
            <a:extLst>
              <a:ext uri="{FF2B5EF4-FFF2-40B4-BE49-F238E27FC236}">
                <a16:creationId xmlns:a16="http://schemas.microsoft.com/office/drawing/2014/main" id="{C830A539-93F1-2541-B9F0-330893BD5190}"/>
              </a:ext>
            </a:extLst>
          </p:cNvPr>
          <p:cNvSpPr>
            <a:spLocks noGrp="1"/>
          </p:cNvSpPr>
          <p:nvPr>
            <p:ph type="ftr" sz="quarter" idx="15"/>
          </p:nvPr>
        </p:nvSpPr>
        <p:spPr/>
        <p:txBody>
          <a:bodyPr/>
          <a:lstStyle/>
          <a:p>
            <a:r>
              <a:rPr lang="fr-FR"/>
              <a:t>Speaker</a:t>
            </a:r>
            <a:endParaRPr lang="fr-FR" dirty="0"/>
          </a:p>
        </p:txBody>
      </p:sp>
      <p:sp>
        <p:nvSpPr>
          <p:cNvPr id="11" name="Espace réservé du numéro de diapositive 10">
            <a:extLst>
              <a:ext uri="{FF2B5EF4-FFF2-40B4-BE49-F238E27FC236}">
                <a16:creationId xmlns:a16="http://schemas.microsoft.com/office/drawing/2014/main" id="{82F21D18-8706-7E4D-8FBE-C1E2584541D1}"/>
              </a:ext>
            </a:extLst>
          </p:cNvPr>
          <p:cNvSpPr>
            <a:spLocks noGrp="1"/>
          </p:cNvSpPr>
          <p:nvPr>
            <p:ph type="sldNum" sz="quarter" idx="16"/>
          </p:nvPr>
        </p:nvSpPr>
        <p:spPr/>
        <p:txBody>
          <a:bodyPr/>
          <a:lstStyle/>
          <a:p>
            <a:fld id="{E1E1CD7C-2161-7D43-862E-CE4C333CD873}" type="slidenum">
              <a:rPr lang="fr-FR" smtClean="0"/>
              <a:pPr/>
              <a:t>‹N›</a:t>
            </a:fld>
            <a:endParaRPr lang="fr-FR" dirty="0"/>
          </a:p>
        </p:txBody>
      </p:sp>
    </p:spTree>
    <p:extLst>
      <p:ext uri="{BB962C8B-B14F-4D97-AF65-F5344CB8AC3E}">
        <p14:creationId xmlns:p14="http://schemas.microsoft.com/office/powerpoint/2010/main" val="243454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_2_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04875" y="1563688"/>
            <a:ext cx="3671466" cy="3263504"/>
          </a:xfrm>
        </p:spPr>
        <p:txBody>
          <a:bodyPr/>
          <a:lstStyle/>
          <a:p>
            <a:pPr lvl="0"/>
            <a:r>
              <a:rPr lang="fr-FR"/>
              <a:t>Modifier les styles du texte du masque
Deuxième niveau
Troisième niveau
Quatrième niveau
Cinquième niveau</a:t>
            </a:r>
          </a:p>
        </p:txBody>
      </p:sp>
      <p:sp>
        <p:nvSpPr>
          <p:cNvPr id="4" name="Content Placeholder 3"/>
          <p:cNvSpPr>
            <a:spLocks noGrp="1"/>
          </p:cNvSpPr>
          <p:nvPr>
            <p:ph sz="half" idx="2"/>
          </p:nvPr>
        </p:nvSpPr>
        <p:spPr>
          <a:xfrm>
            <a:off x="4959772" y="1563688"/>
            <a:ext cx="3671466" cy="3263504"/>
          </a:xfrm>
        </p:spPr>
        <p:txBody>
          <a:bodyPr/>
          <a:lstStyle/>
          <a:p>
            <a:pPr lvl="0"/>
            <a:r>
              <a:rPr lang="fr-FR"/>
              <a:t>Modifier les styles du texte du masque
Deuxième niveau
Troisième niveau
Quatrième niveau
Cinquième niveau</a:t>
            </a:r>
          </a:p>
        </p:txBody>
      </p:sp>
      <p:sp>
        <p:nvSpPr>
          <p:cNvPr id="8" name="Titre 7">
            <a:extLst>
              <a:ext uri="{FF2B5EF4-FFF2-40B4-BE49-F238E27FC236}">
                <a16:creationId xmlns:a16="http://schemas.microsoft.com/office/drawing/2014/main" id="{6897D737-724C-984A-82E1-2A2DBD5F6249}"/>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E34C2B73-67B7-BB4C-AE0F-7D16D8DDD2B2}"/>
              </a:ext>
            </a:extLst>
          </p:cNvPr>
          <p:cNvSpPr>
            <a:spLocks noGrp="1"/>
          </p:cNvSpPr>
          <p:nvPr>
            <p:ph type="dt" sz="half" idx="10"/>
          </p:nvPr>
        </p:nvSpPr>
        <p:spPr/>
        <p:txBody>
          <a:bodyPr/>
          <a:lstStyle/>
          <a:p>
            <a:r>
              <a:rPr lang="fr-CH"/>
              <a:t>WELCOME TO EPFL</a:t>
            </a:r>
            <a:endParaRPr lang="fr-FR" dirty="0"/>
          </a:p>
        </p:txBody>
      </p:sp>
      <p:sp>
        <p:nvSpPr>
          <p:cNvPr id="10" name="Espace réservé du pied de page 9">
            <a:extLst>
              <a:ext uri="{FF2B5EF4-FFF2-40B4-BE49-F238E27FC236}">
                <a16:creationId xmlns:a16="http://schemas.microsoft.com/office/drawing/2014/main" id="{C9FF6AA9-AC16-D748-B815-56221BFFFB93}"/>
              </a:ext>
            </a:extLst>
          </p:cNvPr>
          <p:cNvSpPr>
            <a:spLocks noGrp="1"/>
          </p:cNvSpPr>
          <p:nvPr>
            <p:ph type="ftr" sz="quarter" idx="11"/>
          </p:nvPr>
        </p:nvSpPr>
        <p:spPr/>
        <p:txBody>
          <a:bodyPr/>
          <a:lstStyle/>
          <a:p>
            <a:r>
              <a:rPr lang="fr-FR"/>
              <a:t>Speaker</a:t>
            </a:r>
            <a:endParaRPr lang="fr-FR" dirty="0"/>
          </a:p>
        </p:txBody>
      </p:sp>
      <p:sp>
        <p:nvSpPr>
          <p:cNvPr id="11" name="Espace réservé du numéro de diapositive 10">
            <a:extLst>
              <a:ext uri="{FF2B5EF4-FFF2-40B4-BE49-F238E27FC236}">
                <a16:creationId xmlns:a16="http://schemas.microsoft.com/office/drawing/2014/main" id="{DD59D891-3F23-D04C-AB43-6FA4220AFE80}"/>
              </a:ext>
            </a:extLst>
          </p:cNvPr>
          <p:cNvSpPr>
            <a:spLocks noGrp="1"/>
          </p:cNvSpPr>
          <p:nvPr>
            <p:ph type="sldNum" sz="quarter" idx="12"/>
          </p:nvPr>
        </p:nvSpPr>
        <p:spPr/>
        <p:txBody>
          <a:bodyPr/>
          <a:lstStyle/>
          <a:p>
            <a:fld id="{E1E1CD7C-2161-7D43-862E-CE4C333CD873}" type="slidenum">
              <a:rPr lang="fr-FR" smtClean="0"/>
              <a:pPr/>
              <a:t>‹N›</a:t>
            </a:fld>
            <a:endParaRPr lang="fr-FR" dirty="0"/>
          </a:p>
        </p:txBody>
      </p:sp>
    </p:spTree>
    <p:extLst>
      <p:ext uri="{BB962C8B-B14F-4D97-AF65-F5344CB8AC3E}">
        <p14:creationId xmlns:p14="http://schemas.microsoft.com/office/powerpoint/2010/main" val="177670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BFFD8D9-6AAA-B44F-8BD5-98D7A6546A6C}"/>
              </a:ext>
            </a:extLst>
          </p:cNvPr>
          <p:cNvSpPr>
            <a:spLocks noGrp="1"/>
          </p:cNvSpPr>
          <p:nvPr>
            <p:ph type="title"/>
          </p:nvPr>
        </p:nvSpPr>
        <p:spPr/>
        <p:txBody>
          <a:bodyPr/>
          <a:lstStyle/>
          <a:p>
            <a:r>
              <a:rPr lang="fr-FR"/>
              <a:t>Modifiez le style du titre</a:t>
            </a:r>
          </a:p>
        </p:txBody>
      </p:sp>
      <p:sp>
        <p:nvSpPr>
          <p:cNvPr id="7" name="Espace réservé de la date 6">
            <a:extLst>
              <a:ext uri="{FF2B5EF4-FFF2-40B4-BE49-F238E27FC236}">
                <a16:creationId xmlns:a16="http://schemas.microsoft.com/office/drawing/2014/main" id="{084C64CE-C88F-2044-AD84-19F588F18902}"/>
              </a:ext>
            </a:extLst>
          </p:cNvPr>
          <p:cNvSpPr>
            <a:spLocks noGrp="1"/>
          </p:cNvSpPr>
          <p:nvPr>
            <p:ph type="dt" sz="half" idx="10"/>
          </p:nvPr>
        </p:nvSpPr>
        <p:spPr/>
        <p:txBody>
          <a:bodyPr/>
          <a:lstStyle/>
          <a:p>
            <a:r>
              <a:rPr lang="fr-CH"/>
              <a:t>WELCOME TO EPFL</a:t>
            </a:r>
            <a:endParaRPr lang="fr-FR" dirty="0"/>
          </a:p>
        </p:txBody>
      </p:sp>
      <p:sp>
        <p:nvSpPr>
          <p:cNvPr id="8" name="Espace réservé du pied de page 7">
            <a:extLst>
              <a:ext uri="{FF2B5EF4-FFF2-40B4-BE49-F238E27FC236}">
                <a16:creationId xmlns:a16="http://schemas.microsoft.com/office/drawing/2014/main" id="{A948AF20-C2DF-3542-BB6A-8354A9817325}"/>
              </a:ext>
            </a:extLst>
          </p:cNvPr>
          <p:cNvSpPr>
            <a:spLocks noGrp="1"/>
          </p:cNvSpPr>
          <p:nvPr>
            <p:ph type="ftr" sz="quarter" idx="11"/>
          </p:nvPr>
        </p:nvSpPr>
        <p:spPr/>
        <p:txBody>
          <a:bodyPr/>
          <a:lstStyle/>
          <a:p>
            <a:r>
              <a:rPr lang="fr-FR"/>
              <a:t>Speaker</a:t>
            </a:r>
            <a:endParaRPr lang="fr-FR" dirty="0"/>
          </a:p>
        </p:txBody>
      </p:sp>
      <p:sp>
        <p:nvSpPr>
          <p:cNvPr id="9" name="Espace réservé du numéro de diapositive 8">
            <a:extLst>
              <a:ext uri="{FF2B5EF4-FFF2-40B4-BE49-F238E27FC236}">
                <a16:creationId xmlns:a16="http://schemas.microsoft.com/office/drawing/2014/main" id="{71083942-1443-BC45-9F95-32C82A8DCDEF}"/>
              </a:ext>
            </a:extLst>
          </p:cNvPr>
          <p:cNvSpPr>
            <a:spLocks noGrp="1"/>
          </p:cNvSpPr>
          <p:nvPr>
            <p:ph type="sldNum" sz="quarter" idx="12"/>
          </p:nvPr>
        </p:nvSpPr>
        <p:spPr/>
        <p:txBody>
          <a:bodyPr/>
          <a:lstStyle/>
          <a:p>
            <a:fld id="{E1E1CD7C-2161-7D43-862E-CE4C333CD873}" type="slidenum">
              <a:rPr lang="fr-FR" smtClean="0"/>
              <a:pPr/>
              <a:t>‹N›</a:t>
            </a:fld>
            <a:endParaRPr lang="fr-FR" dirty="0"/>
          </a:p>
        </p:txBody>
      </p:sp>
    </p:spTree>
    <p:extLst>
      <p:ext uri="{BB962C8B-B14F-4D97-AF65-F5344CB8AC3E}">
        <p14:creationId xmlns:p14="http://schemas.microsoft.com/office/powerpoint/2010/main" val="307403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_Title">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0"/>
            <a:ext cx="7726363" cy="5143500"/>
          </a:xfrm>
        </p:spPr>
        <p:txBody>
          <a:bodyPr/>
          <a:lstStyle/>
          <a:p>
            <a:r>
              <a:rPr lang="fr-FR"/>
              <a:t>Cliquez sur l'icône pour ajouter une image</a:t>
            </a:r>
          </a:p>
        </p:txBody>
      </p:sp>
      <p:sp>
        <p:nvSpPr>
          <p:cNvPr id="2" name="Title 1"/>
          <p:cNvSpPr>
            <a:spLocks noGrp="1"/>
          </p:cNvSpPr>
          <p:nvPr>
            <p:ph type="title"/>
          </p:nvPr>
        </p:nvSpPr>
        <p:spPr>
          <a:xfrm>
            <a:off x="6405563" y="2571750"/>
            <a:ext cx="2738437" cy="2111375"/>
          </a:xfrm>
          <a:solidFill>
            <a:schemeClr val="accent2"/>
          </a:solidFill>
        </p:spPr>
        <p:txBody>
          <a:bodyPr anchor="ctr" anchorCtr="0"/>
          <a:lstStyle>
            <a:lvl1pPr>
              <a:defRPr>
                <a:solidFill>
                  <a:schemeClr val="bg1"/>
                </a:solidFill>
              </a:defRPr>
            </a:lvl1pPr>
          </a:lstStyle>
          <a:p>
            <a:r>
              <a:rPr lang="fr-FR"/>
              <a:t>Modifiez le style du titre</a:t>
            </a:r>
            <a:endParaRPr lang="en-US" dirty="0"/>
          </a:p>
        </p:txBody>
      </p:sp>
      <p:sp>
        <p:nvSpPr>
          <p:cNvPr id="3" name="Espace réservé de la date 2">
            <a:extLst>
              <a:ext uri="{FF2B5EF4-FFF2-40B4-BE49-F238E27FC236}">
                <a16:creationId xmlns:a16="http://schemas.microsoft.com/office/drawing/2014/main" id="{60E5EA1C-63CE-2C4F-B9F4-39FDBC14B9A3}"/>
              </a:ext>
            </a:extLst>
          </p:cNvPr>
          <p:cNvSpPr>
            <a:spLocks noGrp="1"/>
          </p:cNvSpPr>
          <p:nvPr>
            <p:ph type="dt" sz="half" idx="14"/>
          </p:nvPr>
        </p:nvSpPr>
        <p:spPr/>
        <p:txBody>
          <a:bodyPr/>
          <a:lstStyle/>
          <a:p>
            <a:r>
              <a:rPr lang="fr-CH"/>
              <a:t>WELCOME TO EPFL</a:t>
            </a:r>
            <a:endParaRPr lang="fr-FR" dirty="0"/>
          </a:p>
        </p:txBody>
      </p:sp>
      <p:sp>
        <p:nvSpPr>
          <p:cNvPr id="4" name="Espace réservé du pied de page 3">
            <a:extLst>
              <a:ext uri="{FF2B5EF4-FFF2-40B4-BE49-F238E27FC236}">
                <a16:creationId xmlns:a16="http://schemas.microsoft.com/office/drawing/2014/main" id="{8E7A5892-F23D-BD48-84D1-FD279BA16865}"/>
              </a:ext>
            </a:extLst>
          </p:cNvPr>
          <p:cNvSpPr>
            <a:spLocks noGrp="1"/>
          </p:cNvSpPr>
          <p:nvPr>
            <p:ph type="ftr" sz="quarter" idx="15"/>
          </p:nvPr>
        </p:nvSpPr>
        <p:spPr/>
        <p:txBody>
          <a:bodyPr/>
          <a:lstStyle/>
          <a:p>
            <a:r>
              <a:rPr lang="fr-FR"/>
              <a:t>Speaker</a:t>
            </a:r>
            <a:endParaRPr lang="fr-FR" dirty="0"/>
          </a:p>
        </p:txBody>
      </p:sp>
      <p:sp>
        <p:nvSpPr>
          <p:cNvPr id="5" name="Espace réservé du numéro de diapositive 4">
            <a:extLst>
              <a:ext uri="{FF2B5EF4-FFF2-40B4-BE49-F238E27FC236}">
                <a16:creationId xmlns:a16="http://schemas.microsoft.com/office/drawing/2014/main" id="{6C516D46-C7BB-2141-A4EE-18D1756414F6}"/>
              </a:ext>
            </a:extLst>
          </p:cNvPr>
          <p:cNvSpPr>
            <a:spLocks noGrp="1"/>
          </p:cNvSpPr>
          <p:nvPr>
            <p:ph type="sldNum" sz="quarter" idx="16"/>
          </p:nvPr>
        </p:nvSpPr>
        <p:spPr/>
        <p:txBody>
          <a:bodyPr/>
          <a:lstStyle/>
          <a:p>
            <a:fld id="{E1E1CD7C-2161-7D43-862E-CE4C333CD873}" type="slidenum">
              <a:rPr lang="fr-FR" smtClean="0"/>
              <a:pPr/>
              <a:t>‹N›</a:t>
            </a:fld>
            <a:endParaRPr lang="fr-FR" dirty="0"/>
          </a:p>
        </p:txBody>
      </p:sp>
    </p:spTree>
    <p:extLst>
      <p:ext uri="{BB962C8B-B14F-4D97-AF65-F5344CB8AC3E}">
        <p14:creationId xmlns:p14="http://schemas.microsoft.com/office/powerpoint/2010/main" val="204094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0"/>
            <a:ext cx="7726363" cy="5143500"/>
          </a:xfrm>
        </p:spPr>
        <p:txBody>
          <a:bodyPr/>
          <a:lstStyle/>
          <a:p>
            <a:r>
              <a:rPr lang="fr-FR"/>
              <a:t>Cliquez sur l'icône pour ajouter une image</a:t>
            </a:r>
          </a:p>
        </p:txBody>
      </p:sp>
      <p:sp>
        <p:nvSpPr>
          <p:cNvPr id="5" name="Espace réservé de la date 4">
            <a:extLst>
              <a:ext uri="{FF2B5EF4-FFF2-40B4-BE49-F238E27FC236}">
                <a16:creationId xmlns:a16="http://schemas.microsoft.com/office/drawing/2014/main" id="{91E6F4EB-CC02-6E4D-9146-CE4A7A789A95}"/>
              </a:ext>
            </a:extLst>
          </p:cNvPr>
          <p:cNvSpPr>
            <a:spLocks noGrp="1"/>
          </p:cNvSpPr>
          <p:nvPr>
            <p:ph type="dt" sz="half" idx="14"/>
          </p:nvPr>
        </p:nvSpPr>
        <p:spPr/>
        <p:txBody>
          <a:bodyPr/>
          <a:lstStyle/>
          <a:p>
            <a:r>
              <a:rPr lang="fr-CH"/>
              <a:t>WELCOME TO EPFL</a:t>
            </a:r>
            <a:endParaRPr lang="fr-FR" dirty="0"/>
          </a:p>
        </p:txBody>
      </p:sp>
      <p:sp>
        <p:nvSpPr>
          <p:cNvPr id="6" name="Espace réservé du pied de page 5">
            <a:extLst>
              <a:ext uri="{FF2B5EF4-FFF2-40B4-BE49-F238E27FC236}">
                <a16:creationId xmlns:a16="http://schemas.microsoft.com/office/drawing/2014/main" id="{DED4AA2C-29B3-CA42-B7C3-C932911A7586}"/>
              </a:ext>
            </a:extLst>
          </p:cNvPr>
          <p:cNvSpPr>
            <a:spLocks noGrp="1"/>
          </p:cNvSpPr>
          <p:nvPr>
            <p:ph type="ftr" sz="quarter" idx="15"/>
          </p:nvPr>
        </p:nvSpPr>
        <p:spPr/>
        <p:txBody>
          <a:bodyPr/>
          <a:lstStyle/>
          <a:p>
            <a:r>
              <a:rPr lang="fr-FR"/>
              <a:t>Speaker</a:t>
            </a:r>
            <a:endParaRPr lang="fr-FR" dirty="0"/>
          </a:p>
        </p:txBody>
      </p:sp>
      <p:sp>
        <p:nvSpPr>
          <p:cNvPr id="8" name="Espace réservé du numéro de diapositive 7">
            <a:extLst>
              <a:ext uri="{FF2B5EF4-FFF2-40B4-BE49-F238E27FC236}">
                <a16:creationId xmlns:a16="http://schemas.microsoft.com/office/drawing/2014/main" id="{0FE7A1E3-AAEC-7641-B6C5-8D9FC0B6A211}"/>
              </a:ext>
            </a:extLst>
          </p:cNvPr>
          <p:cNvSpPr>
            <a:spLocks noGrp="1"/>
          </p:cNvSpPr>
          <p:nvPr>
            <p:ph type="sldNum" sz="quarter" idx="16"/>
          </p:nvPr>
        </p:nvSpPr>
        <p:spPr/>
        <p:txBody>
          <a:bodyPr/>
          <a:lstStyle/>
          <a:p>
            <a:fld id="{E1E1CD7C-2161-7D43-862E-CE4C333CD873}" type="slidenum">
              <a:rPr lang="fr-FR" smtClean="0"/>
              <a:pPr/>
              <a:t>‹N›</a:t>
            </a:fld>
            <a:endParaRPr lang="fr-FR" dirty="0"/>
          </a:p>
        </p:txBody>
      </p:sp>
    </p:spTree>
    <p:extLst>
      <p:ext uri="{BB962C8B-B14F-4D97-AF65-F5344CB8AC3E}">
        <p14:creationId xmlns:p14="http://schemas.microsoft.com/office/powerpoint/2010/main" val="120172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Content_ImageBelow">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3114674"/>
            <a:ext cx="8239125" cy="2028825"/>
          </a:xfrm>
        </p:spPr>
        <p:txBody>
          <a:bodyPr/>
          <a:lstStyle/>
          <a:p>
            <a:r>
              <a:rPr lang="fr-FR"/>
              <a:t>Cliquez sur l'icône pour ajouter une image</a:t>
            </a:r>
          </a:p>
        </p:txBody>
      </p:sp>
      <p:sp>
        <p:nvSpPr>
          <p:cNvPr id="4" name="Espace réservé du texte 3"/>
          <p:cNvSpPr>
            <a:spLocks noGrp="1"/>
          </p:cNvSpPr>
          <p:nvPr>
            <p:ph type="body" sz="quarter" idx="17"/>
          </p:nvPr>
        </p:nvSpPr>
        <p:spPr>
          <a:xfrm>
            <a:off x="904875" y="1563688"/>
            <a:ext cx="7646988" cy="1436687"/>
          </a:xfrm>
        </p:spPr>
        <p:txBody>
          <a:bodyPr/>
          <a:lstStyle>
            <a:lvl4pPr>
              <a:defRPr>
                <a:latin typeface="Arial" panose="020B0604020202020204" pitchFamily="34" charset="0"/>
              </a:defRPr>
            </a:lvl4pPr>
            <a:lvl5pPr>
              <a:defRPr>
                <a:latin typeface="Arial" panose="020B0604020202020204" pitchFamily="34" charset="0"/>
              </a:defRPr>
            </a:lvl5pPr>
          </a:lstStyle>
          <a:p>
            <a:pPr lvl="0"/>
            <a:r>
              <a:rPr lang="fr-FR"/>
              <a:t>Modifier les styles du texte du masque
Deuxième niveau
Troisième niveau
Quatrième niveau
Cinquième niveau</a:t>
            </a:r>
            <a:endParaRPr lang="fr-CH" dirty="0"/>
          </a:p>
        </p:txBody>
      </p:sp>
      <p:sp>
        <p:nvSpPr>
          <p:cNvPr id="6" name="Espace réservé de la date 5">
            <a:extLst>
              <a:ext uri="{FF2B5EF4-FFF2-40B4-BE49-F238E27FC236}">
                <a16:creationId xmlns:a16="http://schemas.microsoft.com/office/drawing/2014/main" id="{37CF3032-2465-874C-B786-95E1B594A5AB}"/>
              </a:ext>
            </a:extLst>
          </p:cNvPr>
          <p:cNvSpPr>
            <a:spLocks noGrp="1"/>
          </p:cNvSpPr>
          <p:nvPr>
            <p:ph type="dt" sz="half" idx="18"/>
          </p:nvPr>
        </p:nvSpPr>
        <p:spPr/>
        <p:txBody>
          <a:bodyPr/>
          <a:lstStyle/>
          <a:p>
            <a:r>
              <a:rPr lang="fr-CH"/>
              <a:t>WELCOME TO EPFL</a:t>
            </a:r>
            <a:endParaRPr lang="fr-FR" dirty="0"/>
          </a:p>
        </p:txBody>
      </p:sp>
      <p:sp>
        <p:nvSpPr>
          <p:cNvPr id="8" name="Espace réservé du pied de page 7">
            <a:extLst>
              <a:ext uri="{FF2B5EF4-FFF2-40B4-BE49-F238E27FC236}">
                <a16:creationId xmlns:a16="http://schemas.microsoft.com/office/drawing/2014/main" id="{AAF73E2A-22D7-894A-9267-185CB4E4B13E}"/>
              </a:ext>
            </a:extLst>
          </p:cNvPr>
          <p:cNvSpPr>
            <a:spLocks noGrp="1"/>
          </p:cNvSpPr>
          <p:nvPr>
            <p:ph type="ftr" sz="quarter" idx="19"/>
          </p:nvPr>
        </p:nvSpPr>
        <p:spPr/>
        <p:txBody>
          <a:bodyPr/>
          <a:lstStyle/>
          <a:p>
            <a:r>
              <a:rPr lang="fr-FR"/>
              <a:t>Speaker</a:t>
            </a:r>
            <a:endParaRPr lang="fr-FR" dirty="0"/>
          </a:p>
        </p:txBody>
      </p:sp>
      <p:sp>
        <p:nvSpPr>
          <p:cNvPr id="9" name="Espace réservé du numéro de diapositive 8">
            <a:extLst>
              <a:ext uri="{FF2B5EF4-FFF2-40B4-BE49-F238E27FC236}">
                <a16:creationId xmlns:a16="http://schemas.microsoft.com/office/drawing/2014/main" id="{39D9777C-EC90-1141-9E30-4B4F669C2BE1}"/>
              </a:ext>
            </a:extLst>
          </p:cNvPr>
          <p:cNvSpPr>
            <a:spLocks noGrp="1"/>
          </p:cNvSpPr>
          <p:nvPr>
            <p:ph type="sldNum" sz="quarter" idx="20"/>
          </p:nvPr>
        </p:nvSpPr>
        <p:spPr/>
        <p:txBody>
          <a:bodyPr/>
          <a:lstStyle/>
          <a:p>
            <a:fld id="{E1E1CD7C-2161-7D43-862E-CE4C333CD873}" type="slidenum">
              <a:rPr lang="fr-FR" smtClean="0"/>
              <a:pPr/>
              <a:t>‹N›</a:t>
            </a:fld>
            <a:endParaRPr lang="fr-FR" dirty="0"/>
          </a:p>
        </p:txBody>
      </p:sp>
      <p:sp>
        <p:nvSpPr>
          <p:cNvPr id="11" name="Titre 10">
            <a:extLst>
              <a:ext uri="{FF2B5EF4-FFF2-40B4-BE49-F238E27FC236}">
                <a16:creationId xmlns:a16="http://schemas.microsoft.com/office/drawing/2014/main" id="{0E011164-727C-4C46-B34E-7729CB350E3E}"/>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53115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5" name="Espace réservé de la date 4">
            <a:extLst>
              <a:ext uri="{FF2B5EF4-FFF2-40B4-BE49-F238E27FC236}">
                <a16:creationId xmlns:a16="http://schemas.microsoft.com/office/drawing/2014/main" id="{4D8101AB-8ACE-BB4C-9D61-B4AABFE11591}"/>
              </a:ext>
            </a:extLst>
          </p:cNvPr>
          <p:cNvSpPr>
            <a:spLocks noGrp="1"/>
          </p:cNvSpPr>
          <p:nvPr>
            <p:ph type="dt" sz="half" idx="10"/>
          </p:nvPr>
        </p:nvSpPr>
        <p:spPr/>
        <p:txBody>
          <a:bodyPr/>
          <a:lstStyle/>
          <a:p>
            <a:r>
              <a:rPr lang="fr-CH"/>
              <a:t>WELCOME TO EPFL</a:t>
            </a:r>
            <a:endParaRPr lang="fr-FR" dirty="0"/>
          </a:p>
        </p:txBody>
      </p:sp>
      <p:sp>
        <p:nvSpPr>
          <p:cNvPr id="6" name="Espace réservé du pied de page 5">
            <a:extLst>
              <a:ext uri="{FF2B5EF4-FFF2-40B4-BE49-F238E27FC236}">
                <a16:creationId xmlns:a16="http://schemas.microsoft.com/office/drawing/2014/main" id="{5F9CFC1D-0B2A-0A4E-9C0D-682EECA55703}"/>
              </a:ext>
            </a:extLst>
          </p:cNvPr>
          <p:cNvSpPr>
            <a:spLocks noGrp="1"/>
          </p:cNvSpPr>
          <p:nvPr>
            <p:ph type="ftr" sz="quarter" idx="11"/>
          </p:nvPr>
        </p:nvSpPr>
        <p:spPr/>
        <p:txBody>
          <a:bodyPr/>
          <a:lstStyle/>
          <a:p>
            <a:r>
              <a:rPr lang="fr-FR"/>
              <a:t>Speaker</a:t>
            </a:r>
            <a:endParaRPr lang="fr-FR" dirty="0"/>
          </a:p>
        </p:txBody>
      </p:sp>
      <p:sp>
        <p:nvSpPr>
          <p:cNvPr id="7" name="Espace réservé du numéro de diapositive 6">
            <a:extLst>
              <a:ext uri="{FF2B5EF4-FFF2-40B4-BE49-F238E27FC236}">
                <a16:creationId xmlns:a16="http://schemas.microsoft.com/office/drawing/2014/main" id="{56622065-A833-2340-B0FD-ACB065A3B8CF}"/>
              </a:ext>
            </a:extLst>
          </p:cNvPr>
          <p:cNvSpPr>
            <a:spLocks noGrp="1"/>
          </p:cNvSpPr>
          <p:nvPr>
            <p:ph type="sldNum" sz="quarter" idx="12"/>
          </p:nvPr>
        </p:nvSpPr>
        <p:spPr/>
        <p:txBody>
          <a:bodyPr/>
          <a:lstStyle/>
          <a:p>
            <a:fld id="{E1E1CD7C-2161-7D43-862E-CE4C333CD873}" type="slidenum">
              <a:rPr lang="fr-FR" smtClean="0"/>
              <a:pPr/>
              <a:t>‹N›</a:t>
            </a:fld>
            <a:endParaRPr lang="fr-FR" dirty="0"/>
          </a:p>
        </p:txBody>
      </p:sp>
    </p:spTree>
    <p:extLst>
      <p:ext uri="{BB962C8B-B14F-4D97-AF65-F5344CB8AC3E}">
        <p14:creationId xmlns:p14="http://schemas.microsoft.com/office/powerpoint/2010/main" val="189484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EPFL">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331913" y="0"/>
            <a:ext cx="7812087" cy="4948238"/>
          </a:xfrm>
        </p:spPr>
        <p:txBody>
          <a:bodyPr/>
          <a:lstStyle/>
          <a:p>
            <a:r>
              <a:rPr lang="fr-FR"/>
              <a:t>Cliquez sur l'icône pour ajouter une image</a:t>
            </a:r>
          </a:p>
        </p:txBody>
      </p:sp>
      <p:sp>
        <p:nvSpPr>
          <p:cNvPr id="2" name="Title 1"/>
          <p:cNvSpPr>
            <a:spLocks noGrp="1"/>
          </p:cNvSpPr>
          <p:nvPr>
            <p:ph type="ctrTitle"/>
          </p:nvPr>
        </p:nvSpPr>
        <p:spPr>
          <a:xfrm>
            <a:off x="6405563" y="786535"/>
            <a:ext cx="2738437" cy="2338387"/>
          </a:xfrm>
          <a:solidFill>
            <a:schemeClr val="accent1"/>
          </a:solidFill>
        </p:spPr>
        <p:txBody>
          <a:bodyPr lIns="216000" anchor="ctr" anchorCtr="0">
            <a:normAutofit/>
          </a:bodyPr>
          <a:lstStyle>
            <a:lvl1pPr algn="l">
              <a:defRPr sz="3600">
                <a:solidFill>
                  <a:schemeClr val="bg1"/>
                </a:solidFill>
              </a:defRPr>
            </a:lvl1pPr>
          </a:lstStyle>
          <a:p>
            <a:r>
              <a:rPr lang="fr-FR"/>
              <a:t>Modifiez le style du titre</a:t>
            </a:r>
            <a:endParaRPr lang="en-US" dirty="0"/>
          </a:p>
        </p:txBody>
      </p:sp>
      <p:sp>
        <p:nvSpPr>
          <p:cNvPr id="3" name="Subtitle 2"/>
          <p:cNvSpPr>
            <a:spLocks noGrp="1"/>
          </p:cNvSpPr>
          <p:nvPr>
            <p:ph type="subTitle" idx="1"/>
          </p:nvPr>
        </p:nvSpPr>
        <p:spPr>
          <a:xfrm>
            <a:off x="4576763" y="3124922"/>
            <a:ext cx="1828800" cy="1568450"/>
          </a:xfrm>
          <a:solidFill>
            <a:schemeClr val="tx1"/>
          </a:solidFill>
        </p:spPr>
        <p:txBody>
          <a:bodyPr lIns="90000" anchor="ctr" anchorCtr="0">
            <a:normAutofit/>
          </a:bodyPr>
          <a:lstStyle>
            <a:lvl1pPr marL="0" indent="0" algn="ctr">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2"/>
          <a:stretch>
            <a:fillRect/>
          </a:stretch>
        </p:blipFill>
        <p:spPr>
          <a:xfrm>
            <a:off x="82647" y="80283"/>
            <a:ext cx="1175301" cy="508655"/>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6400800" y="4683125"/>
            <a:ext cx="1828800" cy="460375"/>
          </a:xfrm>
          <a:solidFill>
            <a:schemeClr val="bg1"/>
          </a:solidFill>
        </p:spPr>
        <p:txBody>
          <a:bodyPr lIns="90000" anchor="ctr">
            <a:noAutofit/>
          </a:bodyPr>
          <a:lstStyle>
            <a:lvl1pPr marL="0" indent="0" algn="ctr">
              <a:buNone/>
              <a:defRPr sz="1100"/>
            </a:lvl1pPr>
          </a:lstStyle>
          <a:p>
            <a:pPr lvl="0"/>
            <a:r>
              <a:rPr lang="fr-FR"/>
              <a:t>Modifier les styles du texte du masque
Deuxième niveau
Troisième niveau
Quatrième niveau
Cinquième niveau</a:t>
            </a:r>
          </a:p>
        </p:txBody>
      </p:sp>
      <p:pic>
        <p:nvPicPr>
          <p:cNvPr id="8" name="Image 7">
            <a:extLst>
              <a:ext uri="{FF2B5EF4-FFF2-40B4-BE49-F238E27FC236}">
                <a16:creationId xmlns:a16="http://schemas.microsoft.com/office/drawing/2014/main" id="{05041849-939B-E04F-AABC-A900B2B4E3DF}"/>
              </a:ext>
            </a:extLst>
          </p:cNvPr>
          <p:cNvPicPr>
            <a:picLocks noChangeAspect="1"/>
          </p:cNvPicPr>
          <p:nvPr userDrawn="1"/>
        </p:nvPicPr>
        <p:blipFill>
          <a:blip r:embed="rId3"/>
          <a:stretch>
            <a:fillRect/>
          </a:stretch>
        </p:blipFill>
        <p:spPr>
          <a:xfrm>
            <a:off x="200025" y="4579268"/>
            <a:ext cx="561543" cy="367382"/>
          </a:xfrm>
          <a:prstGeom prst="rect">
            <a:avLst/>
          </a:prstGeom>
        </p:spPr>
      </p:pic>
      <p:sp>
        <p:nvSpPr>
          <p:cNvPr id="10" name="Rectangle 9">
            <a:extLst>
              <a:ext uri="{FF2B5EF4-FFF2-40B4-BE49-F238E27FC236}">
                <a16:creationId xmlns:a16="http://schemas.microsoft.com/office/drawing/2014/main" id="{82865CD0-FD83-AF44-9C32-763AAD652C05}"/>
              </a:ext>
            </a:extLst>
          </p:cNvPr>
          <p:cNvSpPr/>
          <p:nvPr userDrawn="1"/>
        </p:nvSpPr>
        <p:spPr>
          <a:xfrm rot="16200000">
            <a:off x="89679" y="4591427"/>
            <a:ext cx="45719" cy="59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latin typeface="Arial" panose="020B0604020202020204" pitchFamily="34" charset="0"/>
            </a:endParaRPr>
          </a:p>
        </p:txBody>
      </p:sp>
    </p:spTree>
    <p:extLst>
      <p:ext uri="{BB962C8B-B14F-4D97-AF65-F5344CB8AC3E}">
        <p14:creationId xmlns:p14="http://schemas.microsoft.com/office/powerpoint/2010/main" val="69356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guide id="3" pos="126">
          <p15:clr>
            <a:srgbClr val="FBAE40"/>
          </p15:clr>
        </p15:guide>
        <p15:guide id="5" orient="horz" pos="123">
          <p15:clr>
            <a:srgbClr val="FBAE40"/>
          </p15:clr>
        </p15:guide>
        <p15:guide id="6" orient="horz" pos="3117">
          <p15:clr>
            <a:srgbClr val="FBAE40"/>
          </p15:clr>
        </p15:guide>
        <p15:guide id="7" pos="83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Section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dirty="0"/>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12" name="Espace réservé de la date 11"/>
          <p:cNvSpPr>
            <a:spLocks noGrp="1"/>
          </p:cNvSpPr>
          <p:nvPr>
            <p:ph type="dt" sz="half" idx="14"/>
          </p:nvPr>
        </p:nvSpPr>
        <p:spPr/>
        <p:txBody>
          <a:bodyPr/>
          <a:lstStyle/>
          <a:p>
            <a:r>
              <a:rPr lang="fr-CH"/>
              <a:t>WELCOME TO EPFL</a:t>
            </a:r>
            <a:endParaRPr lang="fr-FR" dirty="0"/>
          </a:p>
        </p:txBody>
      </p:sp>
      <p:sp>
        <p:nvSpPr>
          <p:cNvPr id="13" name="Espace réservé du pied de page 12"/>
          <p:cNvSpPr>
            <a:spLocks noGrp="1"/>
          </p:cNvSpPr>
          <p:nvPr>
            <p:ph type="ftr" sz="quarter" idx="15"/>
          </p:nvPr>
        </p:nvSpPr>
        <p:spPr/>
        <p:txBody>
          <a:bodyPr/>
          <a:lstStyle>
            <a:lvl1pPr>
              <a:defRPr>
                <a:solidFill>
                  <a:schemeClr val="bg1"/>
                </a:solidFill>
              </a:defRPr>
            </a:lvl1pPr>
          </a:lstStyle>
          <a:p>
            <a:r>
              <a:rPr lang="fr-FR"/>
              <a:t>Speaker</a:t>
            </a:r>
            <a:endParaRPr lang="fr-FR" dirty="0"/>
          </a:p>
        </p:txBody>
      </p:sp>
      <p:sp>
        <p:nvSpPr>
          <p:cNvPr id="14" name="Espace réservé du numéro de diapositive 13"/>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‹N›</a:t>
            </a:fld>
            <a:endParaRPr lang="fr-FR" dirty="0"/>
          </a:p>
        </p:txBody>
      </p:sp>
    </p:spTree>
    <p:extLst>
      <p:ext uri="{BB962C8B-B14F-4D97-AF65-F5344CB8AC3E}">
        <p14:creationId xmlns:p14="http://schemas.microsoft.com/office/powerpoint/2010/main" val="398886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Section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dirty="0"/>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12" name="Espace réservé de la date 11"/>
          <p:cNvSpPr>
            <a:spLocks noGrp="1"/>
          </p:cNvSpPr>
          <p:nvPr>
            <p:ph type="dt" sz="half" idx="14"/>
          </p:nvPr>
        </p:nvSpPr>
        <p:spPr/>
        <p:txBody>
          <a:bodyPr/>
          <a:lstStyle/>
          <a:p>
            <a:r>
              <a:rPr lang="fr-CH"/>
              <a:t>WELCOME TO EPFL</a:t>
            </a:r>
            <a:endParaRPr lang="fr-FR" dirty="0"/>
          </a:p>
        </p:txBody>
      </p:sp>
      <p:sp>
        <p:nvSpPr>
          <p:cNvPr id="13" name="Espace réservé du pied de page 12"/>
          <p:cNvSpPr>
            <a:spLocks noGrp="1"/>
          </p:cNvSpPr>
          <p:nvPr>
            <p:ph type="ftr" sz="quarter" idx="15"/>
          </p:nvPr>
        </p:nvSpPr>
        <p:spPr/>
        <p:txBody>
          <a:bodyPr/>
          <a:lstStyle>
            <a:lvl1pPr>
              <a:defRPr>
                <a:solidFill>
                  <a:schemeClr val="bg1"/>
                </a:solidFill>
              </a:defRPr>
            </a:lvl1pPr>
          </a:lstStyle>
          <a:p>
            <a:r>
              <a:rPr lang="fr-FR"/>
              <a:t>Speaker</a:t>
            </a:r>
            <a:endParaRPr lang="fr-FR" dirty="0"/>
          </a:p>
        </p:txBody>
      </p:sp>
      <p:sp>
        <p:nvSpPr>
          <p:cNvPr id="14" name="Espace réservé du numéro de diapositive 13"/>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‹N›</a:t>
            </a:fld>
            <a:endParaRPr lang="fr-FR" dirty="0"/>
          </a:p>
        </p:txBody>
      </p:sp>
    </p:spTree>
    <p:extLst>
      <p:ext uri="{BB962C8B-B14F-4D97-AF65-F5344CB8AC3E}">
        <p14:creationId xmlns:p14="http://schemas.microsoft.com/office/powerpoint/2010/main" val="246817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Section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8" name="Espace réservé de la date 7"/>
          <p:cNvSpPr>
            <a:spLocks noGrp="1"/>
          </p:cNvSpPr>
          <p:nvPr>
            <p:ph type="dt" sz="half" idx="14"/>
          </p:nvPr>
        </p:nvSpPr>
        <p:spPr/>
        <p:txBody>
          <a:bodyPr/>
          <a:lstStyle/>
          <a:p>
            <a:r>
              <a:rPr lang="fr-CH"/>
              <a:t>WELCOME TO EPFL</a:t>
            </a:r>
            <a:endParaRPr lang="fr-FR" dirty="0"/>
          </a:p>
        </p:txBody>
      </p:sp>
      <p:sp>
        <p:nvSpPr>
          <p:cNvPr id="10" name="Espace réservé du pied de page 9"/>
          <p:cNvSpPr>
            <a:spLocks noGrp="1"/>
          </p:cNvSpPr>
          <p:nvPr>
            <p:ph type="ftr" sz="quarter" idx="15"/>
          </p:nvPr>
        </p:nvSpPr>
        <p:spPr/>
        <p:txBody>
          <a:bodyPr/>
          <a:lstStyle>
            <a:lvl1pPr>
              <a:defRPr>
                <a:solidFill>
                  <a:schemeClr val="bg1"/>
                </a:solidFill>
              </a:defRPr>
            </a:lvl1pPr>
          </a:lstStyle>
          <a:p>
            <a:r>
              <a:rPr lang="fr-FR"/>
              <a:t>Speaker</a:t>
            </a:r>
            <a:endParaRPr lang="fr-FR" dirty="0"/>
          </a:p>
        </p:txBody>
      </p:sp>
      <p:sp>
        <p:nvSpPr>
          <p:cNvPr id="11" name="Espace réservé du numéro de diapositive 10"/>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‹N›</a:t>
            </a:fld>
            <a:endParaRPr lang="fr-FR" dirty="0"/>
          </a:p>
        </p:txBody>
      </p:sp>
    </p:spTree>
    <p:extLst>
      <p:ext uri="{BB962C8B-B14F-4D97-AF65-F5344CB8AC3E}">
        <p14:creationId xmlns:p14="http://schemas.microsoft.com/office/powerpoint/2010/main" val="2032229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Section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8" name="Espace réservé de la date 7"/>
          <p:cNvSpPr>
            <a:spLocks noGrp="1"/>
          </p:cNvSpPr>
          <p:nvPr>
            <p:ph type="dt" sz="half" idx="14"/>
          </p:nvPr>
        </p:nvSpPr>
        <p:spPr/>
        <p:txBody>
          <a:bodyPr/>
          <a:lstStyle/>
          <a:p>
            <a:r>
              <a:rPr lang="fr-CH"/>
              <a:t>WELCOME TO EPFL</a:t>
            </a:r>
            <a:endParaRPr lang="fr-FR" dirty="0"/>
          </a:p>
        </p:txBody>
      </p:sp>
      <p:sp>
        <p:nvSpPr>
          <p:cNvPr id="10" name="Espace réservé du pied de page 9"/>
          <p:cNvSpPr>
            <a:spLocks noGrp="1"/>
          </p:cNvSpPr>
          <p:nvPr>
            <p:ph type="ftr" sz="quarter" idx="15"/>
          </p:nvPr>
        </p:nvSpPr>
        <p:spPr/>
        <p:txBody>
          <a:bodyPr/>
          <a:lstStyle>
            <a:lvl1pPr>
              <a:defRPr>
                <a:solidFill>
                  <a:schemeClr val="bg1"/>
                </a:solidFill>
              </a:defRPr>
            </a:lvl1pPr>
          </a:lstStyle>
          <a:p>
            <a:r>
              <a:rPr lang="fr-FR"/>
              <a:t>Speaker</a:t>
            </a:r>
            <a:endParaRPr lang="fr-FR" dirty="0"/>
          </a:p>
        </p:txBody>
      </p:sp>
      <p:sp>
        <p:nvSpPr>
          <p:cNvPr id="11" name="Espace réservé du numéro de diapositive 10"/>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‹N›</a:t>
            </a:fld>
            <a:endParaRPr lang="fr-FR" dirty="0"/>
          </a:p>
        </p:txBody>
      </p:sp>
    </p:spTree>
    <p:extLst>
      <p:ext uri="{BB962C8B-B14F-4D97-AF65-F5344CB8AC3E}">
        <p14:creationId xmlns:p14="http://schemas.microsoft.com/office/powerpoint/2010/main" val="86595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fr-FR"/>
              <a:t>Modifier les styles du texte du masque
Deuxième niveau
Troisième niveau
Quatrième niveau
Cinquième niveau</a:t>
            </a:r>
          </a:p>
        </p:txBody>
      </p:sp>
      <p:sp>
        <p:nvSpPr>
          <p:cNvPr id="8" name="Titre 7">
            <a:extLst>
              <a:ext uri="{FF2B5EF4-FFF2-40B4-BE49-F238E27FC236}">
                <a16:creationId xmlns:a16="http://schemas.microsoft.com/office/drawing/2014/main" id="{A30C78BE-DAD0-D748-8B93-AD898D00C88C}"/>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131A8490-33AC-9443-A9FC-9A5E9322967C}"/>
              </a:ext>
            </a:extLst>
          </p:cNvPr>
          <p:cNvSpPr>
            <a:spLocks noGrp="1"/>
          </p:cNvSpPr>
          <p:nvPr>
            <p:ph type="dt" sz="half" idx="10"/>
          </p:nvPr>
        </p:nvSpPr>
        <p:spPr/>
        <p:txBody>
          <a:bodyPr/>
          <a:lstStyle/>
          <a:p>
            <a:r>
              <a:rPr lang="fr-CH"/>
              <a:t>WELCOME TO EPFL</a:t>
            </a:r>
            <a:endParaRPr lang="fr-FR" dirty="0"/>
          </a:p>
        </p:txBody>
      </p:sp>
      <p:sp>
        <p:nvSpPr>
          <p:cNvPr id="10" name="Espace réservé du pied de page 9">
            <a:extLst>
              <a:ext uri="{FF2B5EF4-FFF2-40B4-BE49-F238E27FC236}">
                <a16:creationId xmlns:a16="http://schemas.microsoft.com/office/drawing/2014/main" id="{B875139C-6471-774D-89EF-2B93FAD2CB2A}"/>
              </a:ext>
            </a:extLst>
          </p:cNvPr>
          <p:cNvSpPr>
            <a:spLocks noGrp="1"/>
          </p:cNvSpPr>
          <p:nvPr>
            <p:ph type="ftr" sz="quarter" idx="11"/>
          </p:nvPr>
        </p:nvSpPr>
        <p:spPr/>
        <p:txBody>
          <a:bodyPr/>
          <a:lstStyle/>
          <a:p>
            <a:r>
              <a:rPr lang="fr-FR"/>
              <a:t>Speaker</a:t>
            </a:r>
            <a:endParaRPr lang="fr-FR" dirty="0"/>
          </a:p>
        </p:txBody>
      </p:sp>
      <p:sp>
        <p:nvSpPr>
          <p:cNvPr id="11" name="Espace réservé du numéro de diapositive 10">
            <a:extLst>
              <a:ext uri="{FF2B5EF4-FFF2-40B4-BE49-F238E27FC236}">
                <a16:creationId xmlns:a16="http://schemas.microsoft.com/office/drawing/2014/main" id="{3942AF23-4BDC-8C4A-9212-AF88439C6122}"/>
              </a:ext>
            </a:extLst>
          </p:cNvPr>
          <p:cNvSpPr>
            <a:spLocks noGrp="1"/>
          </p:cNvSpPr>
          <p:nvPr>
            <p:ph type="sldNum" sz="quarter" idx="12"/>
          </p:nvPr>
        </p:nvSpPr>
        <p:spPr/>
        <p:txBody>
          <a:bodyPr/>
          <a:lstStyle/>
          <a:p>
            <a:fld id="{E1E1CD7C-2161-7D43-862E-CE4C333CD873}" type="slidenum">
              <a:rPr lang="fr-FR" smtClean="0"/>
              <a:pPr/>
              <a:t>‹N›</a:t>
            </a:fld>
            <a:endParaRPr lang="fr-FR" dirty="0"/>
          </a:p>
        </p:txBody>
      </p:sp>
    </p:spTree>
    <p:extLst>
      <p:ext uri="{BB962C8B-B14F-4D97-AF65-F5344CB8AC3E}">
        <p14:creationId xmlns:p14="http://schemas.microsoft.com/office/powerpoint/2010/main" val="236962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Content_Image1">
    <p:spTree>
      <p:nvGrpSpPr>
        <p:cNvPr id="1" name=""/>
        <p:cNvGrpSpPr/>
        <p:nvPr/>
      </p:nvGrpSpPr>
      <p:grpSpPr>
        <a:xfrm>
          <a:off x="0" y="0"/>
          <a:ext cx="0" cy="0"/>
          <a:chOff x="0" y="0"/>
          <a:chExt cx="0" cy="0"/>
        </a:xfrm>
      </p:grpSpPr>
      <p:sp>
        <p:nvSpPr>
          <p:cNvPr id="3" name="Content Placeholder 2"/>
          <p:cNvSpPr>
            <a:spLocks noGrp="1"/>
          </p:cNvSpPr>
          <p:nvPr>
            <p:ph idx="1"/>
          </p:nvPr>
        </p:nvSpPr>
        <p:spPr>
          <a:xfrm>
            <a:off x="904875" y="1563688"/>
            <a:ext cx="4581525" cy="3386772"/>
          </a:xfrm>
        </p:spPr>
        <p:txBody>
          <a:bodyPr/>
          <a:lstStyle/>
          <a:p>
            <a:pPr lvl="0"/>
            <a:r>
              <a:rPr lang="fr-FR"/>
              <a:t>Modifier les styles du texte du masque
Deuxième niveau
Troisième niveau
Quatrième niveau
Cinquième niveau</a:t>
            </a:r>
          </a:p>
        </p:txBody>
      </p:sp>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5486400" y="0"/>
            <a:ext cx="3144838" cy="5143500"/>
          </a:xfrm>
        </p:spPr>
        <p:txBody>
          <a:bodyPr/>
          <a:lstStyle/>
          <a:p>
            <a:r>
              <a:rPr lang="fr-FR"/>
              <a:t>Cliquez sur l'icône pour ajouter une image</a:t>
            </a:r>
          </a:p>
        </p:txBody>
      </p:sp>
      <p:sp>
        <p:nvSpPr>
          <p:cNvPr id="5" name="Titre 4">
            <a:extLst>
              <a:ext uri="{FF2B5EF4-FFF2-40B4-BE49-F238E27FC236}">
                <a16:creationId xmlns:a16="http://schemas.microsoft.com/office/drawing/2014/main" id="{55F20A3C-6DA6-684F-8F84-A7C8F1339C00}"/>
              </a:ext>
            </a:extLst>
          </p:cNvPr>
          <p:cNvSpPr>
            <a:spLocks noGrp="1"/>
          </p:cNvSpPr>
          <p:nvPr>
            <p:ph type="title"/>
          </p:nvPr>
        </p:nvSpPr>
        <p:spPr/>
        <p:txBody>
          <a:bodyPr/>
          <a:lstStyle/>
          <a:p>
            <a:r>
              <a:rPr lang="fr-FR"/>
              <a:t>Modifiez le style du titre</a:t>
            </a:r>
          </a:p>
        </p:txBody>
      </p:sp>
      <p:sp>
        <p:nvSpPr>
          <p:cNvPr id="6" name="Espace réservé de la date 5">
            <a:extLst>
              <a:ext uri="{FF2B5EF4-FFF2-40B4-BE49-F238E27FC236}">
                <a16:creationId xmlns:a16="http://schemas.microsoft.com/office/drawing/2014/main" id="{B633A2CC-2D27-AE47-AE09-87A5F61228B8}"/>
              </a:ext>
            </a:extLst>
          </p:cNvPr>
          <p:cNvSpPr>
            <a:spLocks noGrp="1"/>
          </p:cNvSpPr>
          <p:nvPr>
            <p:ph type="dt" sz="half" idx="14"/>
          </p:nvPr>
        </p:nvSpPr>
        <p:spPr/>
        <p:txBody>
          <a:bodyPr/>
          <a:lstStyle/>
          <a:p>
            <a:r>
              <a:rPr lang="fr-CH"/>
              <a:t>WELCOME TO EPFL</a:t>
            </a:r>
            <a:endParaRPr lang="fr-FR" dirty="0"/>
          </a:p>
        </p:txBody>
      </p:sp>
      <p:sp>
        <p:nvSpPr>
          <p:cNvPr id="11" name="Espace réservé du pied de page 10">
            <a:extLst>
              <a:ext uri="{FF2B5EF4-FFF2-40B4-BE49-F238E27FC236}">
                <a16:creationId xmlns:a16="http://schemas.microsoft.com/office/drawing/2014/main" id="{CABC000E-4E22-1A40-9D3F-FE2F141E5CA4}"/>
              </a:ext>
            </a:extLst>
          </p:cNvPr>
          <p:cNvSpPr>
            <a:spLocks noGrp="1"/>
          </p:cNvSpPr>
          <p:nvPr>
            <p:ph type="ftr" sz="quarter" idx="15"/>
          </p:nvPr>
        </p:nvSpPr>
        <p:spPr/>
        <p:txBody>
          <a:bodyPr/>
          <a:lstStyle/>
          <a:p>
            <a:r>
              <a:rPr lang="fr-FR"/>
              <a:t>Speaker</a:t>
            </a:r>
            <a:endParaRPr lang="fr-FR" dirty="0"/>
          </a:p>
        </p:txBody>
      </p:sp>
      <p:sp>
        <p:nvSpPr>
          <p:cNvPr id="12" name="Espace réservé du numéro de diapositive 11">
            <a:extLst>
              <a:ext uri="{FF2B5EF4-FFF2-40B4-BE49-F238E27FC236}">
                <a16:creationId xmlns:a16="http://schemas.microsoft.com/office/drawing/2014/main" id="{0AF49D93-C78A-F646-92B0-A7932C43D9EE}"/>
              </a:ext>
            </a:extLst>
          </p:cNvPr>
          <p:cNvSpPr>
            <a:spLocks noGrp="1"/>
          </p:cNvSpPr>
          <p:nvPr>
            <p:ph type="sldNum" sz="quarter" idx="16"/>
          </p:nvPr>
        </p:nvSpPr>
        <p:spPr/>
        <p:txBody>
          <a:bodyPr/>
          <a:lstStyle/>
          <a:p>
            <a:fld id="{E1E1CD7C-2161-7D43-862E-CE4C333CD873}" type="slidenum">
              <a:rPr lang="fr-FR" smtClean="0"/>
              <a:pPr/>
              <a:t>‹N›</a:t>
            </a:fld>
            <a:endParaRPr lang="fr-FR" dirty="0"/>
          </a:p>
        </p:txBody>
      </p:sp>
    </p:spTree>
    <p:extLst>
      <p:ext uri="{BB962C8B-B14F-4D97-AF65-F5344CB8AC3E}">
        <p14:creationId xmlns:p14="http://schemas.microsoft.com/office/powerpoint/2010/main" val="414318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_Content_Image2">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904875" y="0"/>
            <a:ext cx="3144838" cy="5143500"/>
          </a:xfrm>
        </p:spPr>
        <p:txBody>
          <a:bodyPr/>
          <a:lstStyle/>
          <a:p>
            <a:r>
              <a:rPr lang="fr-FR"/>
              <a:t>Cliquez sur l'icône pour ajouter une image</a:t>
            </a:r>
          </a:p>
        </p:txBody>
      </p:sp>
      <p:sp>
        <p:nvSpPr>
          <p:cNvPr id="3" name="Content Placeholder 2"/>
          <p:cNvSpPr>
            <a:spLocks noGrp="1"/>
          </p:cNvSpPr>
          <p:nvPr>
            <p:ph idx="1"/>
          </p:nvPr>
        </p:nvSpPr>
        <p:spPr>
          <a:xfrm>
            <a:off x="4049395" y="1563688"/>
            <a:ext cx="4581525" cy="3386772"/>
          </a:xfrm>
        </p:spPr>
        <p:txBody>
          <a:bodyPr/>
          <a:lstStyle/>
          <a:p>
            <a:pPr lvl="0"/>
            <a:r>
              <a:rPr lang="fr-FR"/>
              <a:t>Modifier les styles du texte du masque
Deuxième niveau
Troisième niveau
Quatrième niveau
Cinquième niveau</a:t>
            </a:r>
          </a:p>
        </p:txBody>
      </p:sp>
      <p:sp>
        <p:nvSpPr>
          <p:cNvPr id="7" name="Espace réservé de la date 6">
            <a:extLst>
              <a:ext uri="{FF2B5EF4-FFF2-40B4-BE49-F238E27FC236}">
                <a16:creationId xmlns:a16="http://schemas.microsoft.com/office/drawing/2014/main" id="{A02A0D73-096C-844E-97C3-C4A4AF580FDE}"/>
              </a:ext>
            </a:extLst>
          </p:cNvPr>
          <p:cNvSpPr>
            <a:spLocks noGrp="1"/>
          </p:cNvSpPr>
          <p:nvPr>
            <p:ph type="dt" sz="half" idx="14"/>
          </p:nvPr>
        </p:nvSpPr>
        <p:spPr/>
        <p:txBody>
          <a:bodyPr/>
          <a:lstStyle/>
          <a:p>
            <a:r>
              <a:rPr lang="fr-CH"/>
              <a:t>WELCOME TO EPFL</a:t>
            </a:r>
            <a:endParaRPr lang="fr-FR" dirty="0"/>
          </a:p>
        </p:txBody>
      </p:sp>
      <p:sp>
        <p:nvSpPr>
          <p:cNvPr id="9" name="Espace réservé du pied de page 8">
            <a:extLst>
              <a:ext uri="{FF2B5EF4-FFF2-40B4-BE49-F238E27FC236}">
                <a16:creationId xmlns:a16="http://schemas.microsoft.com/office/drawing/2014/main" id="{CEF5AC5C-A2B6-2848-8C47-96A168E211DF}"/>
              </a:ext>
            </a:extLst>
          </p:cNvPr>
          <p:cNvSpPr>
            <a:spLocks noGrp="1"/>
          </p:cNvSpPr>
          <p:nvPr>
            <p:ph type="ftr" sz="quarter" idx="15"/>
          </p:nvPr>
        </p:nvSpPr>
        <p:spPr/>
        <p:txBody>
          <a:bodyPr/>
          <a:lstStyle/>
          <a:p>
            <a:r>
              <a:rPr lang="fr-FR"/>
              <a:t>Speaker</a:t>
            </a:r>
            <a:endParaRPr lang="fr-FR" dirty="0"/>
          </a:p>
        </p:txBody>
      </p:sp>
      <p:sp>
        <p:nvSpPr>
          <p:cNvPr id="10" name="Espace réservé du numéro de diapositive 9">
            <a:extLst>
              <a:ext uri="{FF2B5EF4-FFF2-40B4-BE49-F238E27FC236}">
                <a16:creationId xmlns:a16="http://schemas.microsoft.com/office/drawing/2014/main" id="{31B90E33-03D8-2143-B49F-B1474EE1A1F6}"/>
              </a:ext>
            </a:extLst>
          </p:cNvPr>
          <p:cNvSpPr>
            <a:spLocks noGrp="1"/>
          </p:cNvSpPr>
          <p:nvPr>
            <p:ph type="sldNum" sz="quarter" idx="16"/>
          </p:nvPr>
        </p:nvSpPr>
        <p:spPr/>
        <p:txBody>
          <a:bodyPr/>
          <a:lstStyle/>
          <a:p>
            <a:fld id="{E1E1CD7C-2161-7D43-862E-CE4C333CD873}" type="slidenum">
              <a:rPr lang="fr-FR" smtClean="0"/>
              <a:pPr/>
              <a:t>‹N›</a:t>
            </a:fld>
            <a:endParaRPr lang="fr-FR" dirty="0"/>
          </a:p>
        </p:txBody>
      </p:sp>
      <p:sp>
        <p:nvSpPr>
          <p:cNvPr id="11" name="Titre 10">
            <a:extLst>
              <a:ext uri="{FF2B5EF4-FFF2-40B4-BE49-F238E27FC236}">
                <a16:creationId xmlns:a16="http://schemas.microsoft.com/office/drawing/2014/main" id="{3FC7B5EC-066E-EC4A-B320-77DF64E6E0F0}"/>
              </a:ext>
            </a:extLst>
          </p:cNvPr>
          <p:cNvSpPr>
            <a:spLocks noGrp="1"/>
          </p:cNvSpPr>
          <p:nvPr>
            <p:ph type="title"/>
          </p:nvPr>
        </p:nvSpPr>
        <p:spPr>
          <a:xfrm>
            <a:off x="904876" y="131032"/>
            <a:ext cx="3144520" cy="1072753"/>
          </a:xfrm>
        </p:spPr>
        <p:txBody>
          <a:bodyPr/>
          <a:lstStyle/>
          <a:p>
            <a:r>
              <a:rPr lang="fr-FR" dirty="0"/>
              <a:t>Modifiez le style du titre</a:t>
            </a:r>
          </a:p>
        </p:txBody>
      </p:sp>
    </p:spTree>
    <p:extLst>
      <p:ext uri="{BB962C8B-B14F-4D97-AF65-F5344CB8AC3E}">
        <p14:creationId xmlns:p14="http://schemas.microsoft.com/office/powerpoint/2010/main" val="169895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4875" y="179552"/>
            <a:ext cx="3667125" cy="1072753"/>
          </a:xfrm>
          <a:prstGeom prst="rect">
            <a:avLst/>
          </a:prstGeom>
        </p:spPr>
        <p:txBody>
          <a:bodyPr vert="horz" lIns="180000" tIns="0" rIns="72000" bIns="46800" rtlCol="0" anchor="t">
            <a:normAutofit/>
          </a:bodyPr>
          <a:lstStyle/>
          <a:p>
            <a:r>
              <a:rPr lang="en-GB" noProof="0"/>
              <a:t>Modifiez le style du titre</a:t>
            </a:r>
          </a:p>
        </p:txBody>
      </p:sp>
      <p:sp>
        <p:nvSpPr>
          <p:cNvPr id="3" name="Text Placeholder 2"/>
          <p:cNvSpPr>
            <a:spLocks noGrp="1"/>
          </p:cNvSpPr>
          <p:nvPr>
            <p:ph type="body" idx="1"/>
          </p:nvPr>
        </p:nvSpPr>
        <p:spPr>
          <a:xfrm>
            <a:off x="904875" y="1563688"/>
            <a:ext cx="7726363" cy="3386772"/>
          </a:xfrm>
          <a:prstGeom prst="rect">
            <a:avLst/>
          </a:prstGeom>
        </p:spPr>
        <p:txBody>
          <a:bodyPr vert="horz" lIns="180000" tIns="45720" rIns="91440" bIns="45720" rtlCol="0">
            <a:normAutofit/>
          </a:bodyPr>
          <a:lstStyle/>
          <a:p>
            <a:pPr lvl="0"/>
            <a:r>
              <a:rPr lang="en-GB" noProof="0" dirty="0"/>
              <a:t>Modifier les styles du </a:t>
            </a:r>
            <a:r>
              <a:rPr lang="en-GB" noProof="0" dirty="0" err="1"/>
              <a:t>texte</a:t>
            </a:r>
            <a:r>
              <a:rPr lang="en-GB" noProof="0" dirty="0"/>
              <a:t> du masque</a:t>
            </a:r>
          </a:p>
          <a:p>
            <a:pPr lvl="1"/>
            <a:r>
              <a:rPr lang="en-GB" noProof="0" dirty="0" err="1"/>
              <a:t>Deuxième</a:t>
            </a:r>
            <a:r>
              <a:rPr lang="en-GB" noProof="0" dirty="0"/>
              <a:t> </a:t>
            </a:r>
            <a:r>
              <a:rPr lang="en-GB" noProof="0" dirty="0" err="1"/>
              <a:t>niveau</a:t>
            </a:r>
            <a:endParaRPr lang="en-GB" noProof="0" dirty="0"/>
          </a:p>
          <a:p>
            <a:pPr lvl="2"/>
            <a:r>
              <a:rPr lang="en-GB" noProof="0" dirty="0" err="1"/>
              <a:t>Troisième</a:t>
            </a:r>
            <a:r>
              <a:rPr lang="en-GB" noProof="0" dirty="0"/>
              <a:t> </a:t>
            </a:r>
            <a:r>
              <a:rPr lang="en-GB" noProof="0" dirty="0" err="1"/>
              <a:t>niveau</a:t>
            </a:r>
            <a:r>
              <a:rPr lang="en-GB" noProof="0" dirty="0"/>
              <a:t>
</a:t>
            </a:r>
            <a:r>
              <a:rPr lang="en-GB" noProof="0" dirty="0" err="1"/>
              <a:t>Quatrième</a:t>
            </a:r>
            <a:r>
              <a:rPr lang="en-GB" noProof="0" dirty="0"/>
              <a:t> </a:t>
            </a:r>
            <a:r>
              <a:rPr lang="en-GB" noProof="0" dirty="0" err="1"/>
              <a:t>niveau</a:t>
            </a:r>
            <a:r>
              <a:rPr lang="en-GB" noProof="0" dirty="0"/>
              <a:t>
</a:t>
            </a:r>
            <a:r>
              <a:rPr lang="en-GB" noProof="0" dirty="0" err="1"/>
              <a:t>Cinquième</a:t>
            </a:r>
            <a:r>
              <a:rPr lang="en-GB" noProof="0" dirty="0"/>
              <a:t> </a:t>
            </a:r>
            <a:r>
              <a:rPr lang="en-GB" noProof="0" dirty="0" err="1"/>
              <a:t>niveau</a:t>
            </a:r>
            <a:endParaRPr lang="en-GB" noProof="0" dirty="0"/>
          </a:p>
        </p:txBody>
      </p:sp>
      <p:sp>
        <p:nvSpPr>
          <p:cNvPr id="4" name="Date Placeholder 3"/>
          <p:cNvSpPr>
            <a:spLocks noGrp="1"/>
          </p:cNvSpPr>
          <p:nvPr>
            <p:ph type="dt" sz="half" idx="2"/>
          </p:nvPr>
        </p:nvSpPr>
        <p:spPr>
          <a:xfrm rot="16200000">
            <a:off x="-1221413" y="2778452"/>
            <a:ext cx="3341052" cy="911524"/>
          </a:xfrm>
          <a:prstGeom prst="rect">
            <a:avLst/>
          </a:prstGeom>
        </p:spPr>
        <p:txBody>
          <a:bodyPr vert="horz" lIns="91440" tIns="45720" rIns="91440" bIns="45720" rtlCol="0" anchor="ctr"/>
          <a:lstStyle>
            <a:lvl1pPr algn="l">
              <a:defRPr sz="700">
                <a:solidFill>
                  <a:schemeClr val="accent1"/>
                </a:solidFill>
                <a:latin typeface="Arial" panose="020B0604020202020204" pitchFamily="34" charset="0"/>
              </a:defRPr>
            </a:lvl1pPr>
          </a:lstStyle>
          <a:p>
            <a:r>
              <a:rPr lang="fr-CH" noProof="0"/>
              <a:t>WELCOME TO EPFL</a:t>
            </a:r>
            <a:endParaRPr lang="en-GB" noProof="0"/>
          </a:p>
        </p:txBody>
      </p:sp>
      <p:sp>
        <p:nvSpPr>
          <p:cNvPr id="5" name="Footer Placeholder 4"/>
          <p:cNvSpPr>
            <a:spLocks noGrp="1"/>
          </p:cNvSpPr>
          <p:nvPr>
            <p:ph type="ftr" sz="quarter" idx="3"/>
          </p:nvPr>
        </p:nvSpPr>
        <p:spPr>
          <a:xfrm rot="16200000">
            <a:off x="7115989" y="1874064"/>
            <a:ext cx="3543260" cy="512762"/>
          </a:xfrm>
          <a:prstGeom prst="rect">
            <a:avLst/>
          </a:prstGeom>
        </p:spPr>
        <p:txBody>
          <a:bodyPr vert="horz" lIns="91440" tIns="45720" rIns="91440" bIns="45720" rtlCol="0" anchor="ctr"/>
          <a:lstStyle>
            <a:lvl1pPr algn="r">
              <a:defRPr sz="700">
                <a:solidFill>
                  <a:schemeClr val="tx1"/>
                </a:solidFill>
                <a:latin typeface="Arial" panose="020B0604020202020204" pitchFamily="34" charset="0"/>
              </a:defRPr>
            </a:lvl1pPr>
          </a:lstStyle>
          <a:p>
            <a:r>
              <a:rPr lang="en-GB" noProof="0"/>
              <a:t>Speaker</a:t>
            </a:r>
          </a:p>
        </p:txBody>
      </p:sp>
      <p:sp>
        <p:nvSpPr>
          <p:cNvPr id="6" name="Slide Number Placeholder 5"/>
          <p:cNvSpPr>
            <a:spLocks noGrp="1"/>
          </p:cNvSpPr>
          <p:nvPr>
            <p:ph type="sldNum" sz="quarter" idx="4"/>
          </p:nvPr>
        </p:nvSpPr>
        <p:spPr>
          <a:xfrm>
            <a:off x="8631238" y="195263"/>
            <a:ext cx="512762" cy="163552"/>
          </a:xfrm>
          <a:prstGeom prst="rect">
            <a:avLst/>
          </a:prstGeom>
        </p:spPr>
        <p:txBody>
          <a:bodyPr vert="horz" lIns="90000" tIns="0" rIns="90000" bIns="0" rtlCol="0" anchor="t"/>
          <a:lstStyle>
            <a:lvl1pPr algn="ctr">
              <a:defRPr sz="700" b="1">
                <a:solidFill>
                  <a:schemeClr val="tx1"/>
                </a:solidFill>
                <a:latin typeface="+mj-lt"/>
              </a:defRPr>
            </a:lvl1pPr>
          </a:lstStyle>
          <a:p>
            <a:fld id="{E1E1CD7C-2161-7D43-862E-CE4C333CD873}" type="slidenum">
              <a:rPr lang="en-GB" noProof="0" smtClean="0"/>
              <a:pPr/>
              <a:t>‹N›</a:t>
            </a:fld>
            <a:endParaRPr lang="en-GB" noProof="0"/>
          </a:p>
        </p:txBody>
      </p:sp>
      <p:pic>
        <p:nvPicPr>
          <p:cNvPr id="13" name="Image 12">
            <a:extLst>
              <a:ext uri="{FF2B5EF4-FFF2-40B4-BE49-F238E27FC236}">
                <a16:creationId xmlns:a16="http://schemas.microsoft.com/office/drawing/2014/main" id="{717E6E68-87EB-C34E-85D5-C26372DFEC99}"/>
              </a:ext>
            </a:extLst>
          </p:cNvPr>
          <p:cNvPicPr>
            <a:picLocks noChangeAspect="1"/>
          </p:cNvPicPr>
          <p:nvPr userDrawn="1"/>
        </p:nvPicPr>
        <p:blipFill>
          <a:blip r:embed="rId18"/>
          <a:stretch>
            <a:fillRect/>
          </a:stretch>
        </p:blipFill>
        <p:spPr>
          <a:xfrm>
            <a:off x="130273" y="132334"/>
            <a:ext cx="653952" cy="283022"/>
          </a:xfrm>
          <a:prstGeom prst="rect">
            <a:avLst/>
          </a:prstGeom>
        </p:spPr>
      </p:pic>
      <p:sp>
        <p:nvSpPr>
          <p:cNvPr id="14" name="Rectangle 13">
            <a:extLst>
              <a:ext uri="{FF2B5EF4-FFF2-40B4-BE49-F238E27FC236}">
                <a16:creationId xmlns:a16="http://schemas.microsoft.com/office/drawing/2014/main" id="{75D7A1C0-94CD-D94F-A99F-21847E542637}"/>
              </a:ext>
            </a:extLst>
          </p:cNvPr>
          <p:cNvSpPr/>
          <p:nvPr userDrawn="1"/>
        </p:nvSpPr>
        <p:spPr>
          <a:xfrm rot="16200000">
            <a:off x="430003" y="4897709"/>
            <a:ext cx="45719" cy="59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latin typeface="Arial" panose="020B0604020202020204" pitchFamily="34" charset="0"/>
            </a:endParaRPr>
          </a:p>
        </p:txBody>
      </p:sp>
    </p:spTree>
    <p:extLst>
      <p:ext uri="{BB962C8B-B14F-4D97-AF65-F5344CB8AC3E}">
        <p14:creationId xmlns:p14="http://schemas.microsoft.com/office/powerpoint/2010/main" val="3569486836"/>
      </p:ext>
    </p:extLst>
  </p:cSld>
  <p:clrMap bg1="lt1" tx1="dk1" bg2="lt2" tx2="dk2" accent1="accent1" accent2="accent2" accent3="accent3" accent4="accent4" accent5="accent5" accent6="accent6" hlink="hlink" folHlink="folHlink"/>
  <p:sldLayoutIdLst>
    <p:sldLayoutId id="2147483661" r:id="rId1"/>
    <p:sldLayoutId id="2147483684" r:id="rId2"/>
    <p:sldLayoutId id="2147483663" r:id="rId3"/>
    <p:sldLayoutId id="2147483681" r:id="rId4"/>
    <p:sldLayoutId id="2147483673" r:id="rId5"/>
    <p:sldLayoutId id="2147483685" r:id="rId6"/>
    <p:sldLayoutId id="2147483662" r:id="rId7"/>
    <p:sldLayoutId id="2147483674" r:id="rId8"/>
    <p:sldLayoutId id="2147483675" r:id="rId9"/>
    <p:sldLayoutId id="2147483676" r:id="rId10"/>
    <p:sldLayoutId id="2147483664" r:id="rId11"/>
    <p:sldLayoutId id="2147483666" r:id="rId12"/>
    <p:sldLayoutId id="2147483677" r:id="rId13"/>
    <p:sldLayoutId id="2147483678" r:id="rId14"/>
    <p:sldLayoutId id="2147483679" r:id="rId15"/>
    <p:sldLayoutId id="214748366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685800" rtl="0" eaLnBrk="1" latinLnBrk="0" hangingPunct="1">
        <a:lnSpc>
          <a:spcPct val="80000"/>
        </a:lnSpc>
        <a:spcBef>
          <a:spcPct val="0"/>
        </a:spcBef>
        <a:buNone/>
        <a:defRPr sz="3200" b="1" i="0" kern="1000" spc="-70"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p:titleStyle>
    <p:body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126" userDrawn="1">
          <p15:clr>
            <a:srgbClr val="F26B43"/>
          </p15:clr>
        </p15:guide>
        <p15:guide id="3" pos="5602" userDrawn="1">
          <p15:clr>
            <a:srgbClr val="F26B43"/>
          </p15:clr>
        </p15:guide>
        <p15:guide id="4" pos="2880" userDrawn="1">
          <p15:clr>
            <a:srgbClr val="F26B43"/>
          </p15:clr>
        </p15:guide>
        <p15:guide id="5" orient="horz" pos="123" userDrawn="1">
          <p15:clr>
            <a:srgbClr val="F26B43"/>
          </p15:clr>
        </p15:guide>
        <p15:guide id="6" orient="horz" pos="3117" userDrawn="1">
          <p15:clr>
            <a:srgbClr val="F26B43"/>
          </p15:clr>
        </p15:guide>
        <p15:guide id="7" pos="570" userDrawn="1">
          <p15:clr>
            <a:srgbClr val="F26B43"/>
          </p15:clr>
        </p15:guide>
        <p15:guide id="8" pos="1155" userDrawn="1">
          <p15:clr>
            <a:srgbClr val="F26B43"/>
          </p15:clr>
        </p15:guide>
        <p15:guide id="9" pos="1728" userDrawn="1">
          <p15:clr>
            <a:srgbClr val="F26B43"/>
          </p15:clr>
        </p15:guide>
        <p15:guide id="10" pos="2304" userDrawn="1">
          <p15:clr>
            <a:srgbClr val="F26B43"/>
          </p15:clr>
        </p15:guide>
        <p15:guide id="11" pos="3456" userDrawn="1">
          <p15:clr>
            <a:srgbClr val="F26B43"/>
          </p15:clr>
        </p15:guide>
        <p15:guide id="12" pos="4035" userDrawn="1">
          <p15:clr>
            <a:srgbClr val="F26B43"/>
          </p15:clr>
        </p15:guide>
        <p15:guide id="13" pos="4608" userDrawn="1">
          <p15:clr>
            <a:srgbClr val="F26B43"/>
          </p15:clr>
        </p15:guide>
        <p15:guide id="14" pos="5180" userDrawn="1">
          <p15:clr>
            <a:srgbClr val="F26B43"/>
          </p15:clr>
        </p15:guide>
        <p15:guide id="15" orient="horz" pos="490" userDrawn="1">
          <p15:clr>
            <a:srgbClr val="F26B43"/>
          </p15:clr>
        </p15:guide>
        <p15:guide id="16" orient="horz" pos="985" userDrawn="1">
          <p15:clr>
            <a:srgbClr val="F26B43"/>
          </p15:clr>
        </p15:guide>
        <p15:guide id="17" orient="horz" pos="1475" userDrawn="1">
          <p15:clr>
            <a:srgbClr val="F26B43"/>
          </p15:clr>
        </p15:guide>
        <p15:guide id="18" orient="horz" pos="1962" userDrawn="1">
          <p15:clr>
            <a:srgbClr val="F26B43"/>
          </p15:clr>
        </p15:guide>
        <p15:guide id="19" orient="horz" pos="2458" userDrawn="1">
          <p15:clr>
            <a:srgbClr val="F26B43"/>
          </p15:clr>
        </p15:guide>
        <p15:guide id="20" orient="horz" pos="2950" userDrawn="1">
          <p15:clr>
            <a:srgbClr val="F26B43"/>
          </p15:clr>
        </p15:guide>
        <p15:guide id="21" pos="5437" userDrawn="1">
          <p15:clr>
            <a:srgbClr val="F26B43"/>
          </p15:clr>
        </p15:guide>
        <p15:guide id="22" orient="horz" userDrawn="1">
          <p15:clr>
            <a:srgbClr val="F26B43"/>
          </p15:clr>
        </p15:guide>
        <p15:guide id="23" pos="5760" userDrawn="1">
          <p15:clr>
            <a:srgbClr val="F26B43"/>
          </p15:clr>
        </p15:guide>
        <p15:guide id="24" orient="horz" pos="3240" userDrawn="1">
          <p15:clr>
            <a:srgbClr val="F26B43"/>
          </p15:clr>
        </p15:guide>
        <p15:guide id="2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pour une image  6">
            <a:extLst>
              <a:ext uri="{FF2B5EF4-FFF2-40B4-BE49-F238E27FC236}">
                <a16:creationId xmlns:a16="http://schemas.microsoft.com/office/drawing/2014/main" id="{E960A335-C256-A843-B598-1911C29BAB69}"/>
              </a:ext>
            </a:extLst>
          </p:cNvPr>
          <p:cNvPicPr>
            <a:picLocks noGrp="1" noChangeAspect="1"/>
          </p:cNvPicPr>
          <p:nvPr>
            <p:ph type="pic" sz="quarter" idx="10"/>
          </p:nvPr>
        </p:nvPicPr>
        <p:blipFill>
          <a:blip r:embed="rId3"/>
          <a:srcRect t="7675" b="7675"/>
          <a:stretch>
            <a:fillRect/>
          </a:stretch>
        </p:blipFill>
        <p:spPr/>
      </p:pic>
      <p:sp>
        <p:nvSpPr>
          <p:cNvPr id="9" name="Titre 8">
            <a:extLst>
              <a:ext uri="{FF2B5EF4-FFF2-40B4-BE49-F238E27FC236}">
                <a16:creationId xmlns:a16="http://schemas.microsoft.com/office/drawing/2014/main" id="{6AF2DA65-CF00-774A-9D7C-EEFA627B218F}"/>
              </a:ext>
            </a:extLst>
          </p:cNvPr>
          <p:cNvSpPr>
            <a:spLocks noGrp="1"/>
          </p:cNvSpPr>
          <p:nvPr>
            <p:ph type="ctrTitle"/>
          </p:nvPr>
        </p:nvSpPr>
        <p:spPr>
          <a:xfrm>
            <a:off x="6624390" y="973394"/>
            <a:ext cx="2519610" cy="2151528"/>
          </a:xfrm>
        </p:spPr>
        <p:txBody>
          <a:bodyPr>
            <a:normAutofit/>
          </a:bodyPr>
          <a:lstStyle/>
          <a:p>
            <a:r>
              <a:rPr lang="fr-FR" dirty="0"/>
              <a:t>IAPR </a:t>
            </a:r>
            <a:br>
              <a:rPr lang="fr-FR" dirty="0"/>
            </a:br>
            <a:r>
              <a:rPr lang="fr-FR" dirty="0"/>
              <a:t>Final Project</a:t>
            </a:r>
            <a:br>
              <a:rPr lang="fr-FR" dirty="0"/>
            </a:br>
            <a:r>
              <a:rPr lang="fr-FR" sz="2000" dirty="0"/>
              <a:t>Spring 2023</a:t>
            </a:r>
            <a:endParaRPr lang="fr-FR" dirty="0"/>
          </a:p>
        </p:txBody>
      </p:sp>
      <p:sp>
        <p:nvSpPr>
          <p:cNvPr id="10" name="Sous-titre 9">
            <a:extLst>
              <a:ext uri="{FF2B5EF4-FFF2-40B4-BE49-F238E27FC236}">
                <a16:creationId xmlns:a16="http://schemas.microsoft.com/office/drawing/2014/main" id="{2F4A7CFE-65FA-E249-9125-D938BCA44079}"/>
              </a:ext>
            </a:extLst>
          </p:cNvPr>
          <p:cNvSpPr>
            <a:spLocks noGrp="1"/>
          </p:cNvSpPr>
          <p:nvPr>
            <p:ph type="subTitle" idx="1"/>
          </p:nvPr>
        </p:nvSpPr>
        <p:spPr>
          <a:xfrm>
            <a:off x="4109543" y="3124922"/>
            <a:ext cx="2519610" cy="1568450"/>
          </a:xfrm>
        </p:spPr>
        <p:txBody>
          <a:bodyPr lIns="90000">
            <a:normAutofit/>
          </a:bodyPr>
          <a:lstStyle/>
          <a:p>
            <a:r>
              <a:rPr lang="fr-FR" sz="1400" b="1" dirty="0"/>
              <a:t>Gianluca Radi</a:t>
            </a:r>
          </a:p>
          <a:p>
            <a:r>
              <a:rPr lang="fr-FR" sz="1400" b="1" dirty="0"/>
              <a:t>Alessandro Dalbesio</a:t>
            </a:r>
          </a:p>
          <a:p>
            <a:r>
              <a:rPr lang="fr-FR" sz="1400" b="1" dirty="0"/>
              <a:t>Camillo </a:t>
            </a:r>
            <a:r>
              <a:rPr lang="fr-FR" sz="1400" b="1" dirty="0" err="1"/>
              <a:t>Nicolò</a:t>
            </a:r>
            <a:r>
              <a:rPr lang="fr-FR" sz="1400" b="1" dirty="0"/>
              <a:t> De </a:t>
            </a:r>
            <a:r>
              <a:rPr lang="fr-FR" sz="1400" b="1" dirty="0" err="1"/>
              <a:t>Sabbata</a:t>
            </a:r>
            <a:endParaRPr lang="fr-FR" sz="1400" b="1" dirty="0"/>
          </a:p>
        </p:txBody>
      </p:sp>
      <p:sp>
        <p:nvSpPr>
          <p:cNvPr id="3" name="Espace réservé du texte 2">
            <a:extLst>
              <a:ext uri="{FF2B5EF4-FFF2-40B4-BE49-F238E27FC236}">
                <a16:creationId xmlns:a16="http://schemas.microsoft.com/office/drawing/2014/main" id="{2AF0A55C-66AB-F046-AA02-AFC919A1C191}"/>
              </a:ext>
            </a:extLst>
          </p:cNvPr>
          <p:cNvSpPr>
            <a:spLocks noGrp="1"/>
          </p:cNvSpPr>
          <p:nvPr>
            <p:ph type="body" sz="quarter" idx="11"/>
          </p:nvPr>
        </p:nvSpPr>
        <p:spPr>
          <a:xfrm>
            <a:off x="6624390" y="4683125"/>
            <a:ext cx="1828800" cy="460375"/>
          </a:xfrm>
        </p:spPr>
        <p:txBody>
          <a:bodyPr/>
          <a:lstStyle/>
          <a:p>
            <a:r>
              <a:rPr lang="fr-FR" b="1" dirty="0"/>
              <a:t>Group 5</a:t>
            </a:r>
          </a:p>
        </p:txBody>
      </p:sp>
    </p:spTree>
    <p:extLst>
      <p:ext uri="{BB962C8B-B14F-4D97-AF65-F5344CB8AC3E}">
        <p14:creationId xmlns:p14="http://schemas.microsoft.com/office/powerpoint/2010/main" val="213017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3">
            <a:extLst>
              <a:ext uri="{FF2B5EF4-FFF2-40B4-BE49-F238E27FC236}">
                <a16:creationId xmlns:a16="http://schemas.microsoft.com/office/drawing/2014/main" id="{38313418-4522-E16B-DE2E-9A6B9101A784}"/>
              </a:ext>
            </a:extLst>
          </p:cNvPr>
          <p:cNvSpPr>
            <a:spLocks noGrp="1"/>
          </p:cNvSpPr>
          <p:nvPr>
            <p:ph type="dt" sz="half" idx="18"/>
          </p:nvPr>
        </p:nvSpPr>
        <p:spPr>
          <a:xfrm rot="16200000">
            <a:off x="-1221413" y="2778452"/>
            <a:ext cx="3341052" cy="911524"/>
          </a:xfrm>
        </p:spPr>
        <p:txBody>
          <a:bodyPr/>
          <a:lstStyle/>
          <a:p>
            <a:pPr>
              <a:spcAft>
                <a:spcPts val="600"/>
              </a:spcAft>
            </a:pPr>
            <a:r>
              <a:rPr lang="fr-CH" dirty="0"/>
              <a:t>IAPR FINAL PROJECT</a:t>
            </a:r>
            <a:endParaRPr lang="fr-FR" dirty="0"/>
          </a:p>
        </p:txBody>
      </p:sp>
      <p:sp>
        <p:nvSpPr>
          <p:cNvPr id="22" name="Footer Placeholder 4">
            <a:extLst>
              <a:ext uri="{FF2B5EF4-FFF2-40B4-BE49-F238E27FC236}">
                <a16:creationId xmlns:a16="http://schemas.microsoft.com/office/drawing/2014/main" id="{5CDF02E2-968B-066B-0EB1-7782CA7B07DD}"/>
              </a:ext>
            </a:extLst>
          </p:cNvPr>
          <p:cNvSpPr>
            <a:spLocks noGrp="1"/>
          </p:cNvSpPr>
          <p:nvPr>
            <p:ph type="ftr" sz="quarter" idx="19"/>
          </p:nvPr>
        </p:nvSpPr>
        <p:spPr>
          <a:xfrm rot="16200000">
            <a:off x="7115989" y="1874064"/>
            <a:ext cx="3543260" cy="512762"/>
          </a:xfrm>
        </p:spPr>
        <p:txBody>
          <a:bodyPr/>
          <a:lstStyle/>
          <a:p>
            <a:pPr>
              <a:spcAft>
                <a:spcPts val="600"/>
              </a:spcAft>
            </a:pPr>
            <a:r>
              <a:rPr lang="fr-FR" dirty="0"/>
              <a:t>GROUP 5</a:t>
            </a:r>
          </a:p>
        </p:txBody>
      </p:sp>
      <p:sp>
        <p:nvSpPr>
          <p:cNvPr id="6" name="Espace réservé du numéro de diapositive 5">
            <a:extLst>
              <a:ext uri="{FF2B5EF4-FFF2-40B4-BE49-F238E27FC236}">
                <a16:creationId xmlns:a16="http://schemas.microsoft.com/office/drawing/2014/main" id="{B8886CBF-007E-C543-A31F-22055CA02426}"/>
              </a:ext>
            </a:extLst>
          </p:cNvPr>
          <p:cNvSpPr>
            <a:spLocks noGrp="1"/>
          </p:cNvSpPr>
          <p:nvPr>
            <p:ph type="sldNum" sz="quarter" idx="20"/>
          </p:nvPr>
        </p:nvSpPr>
        <p:spPr>
          <a:xfrm>
            <a:off x="8631238" y="195263"/>
            <a:ext cx="512762" cy="163552"/>
          </a:xfrm>
        </p:spPr>
        <p:txBody>
          <a:bodyPr anchor="t">
            <a:normAutofit/>
          </a:bodyPr>
          <a:lstStyle/>
          <a:p>
            <a:pPr>
              <a:spcAft>
                <a:spcPts val="600"/>
              </a:spcAft>
            </a:pPr>
            <a:fld id="{E1E1CD7C-2161-7D43-862E-CE4C333CD873}" type="slidenum">
              <a:rPr lang="fr-FR" smtClean="0"/>
              <a:pPr>
                <a:spcAft>
                  <a:spcPts val="600"/>
                </a:spcAft>
              </a:pPr>
              <a:t>10</a:t>
            </a:fld>
            <a:endParaRPr lang="fr-FR"/>
          </a:p>
        </p:txBody>
      </p:sp>
      <p:sp>
        <p:nvSpPr>
          <p:cNvPr id="15" name="Title 2">
            <a:extLst>
              <a:ext uri="{FF2B5EF4-FFF2-40B4-BE49-F238E27FC236}">
                <a16:creationId xmlns:a16="http://schemas.microsoft.com/office/drawing/2014/main" id="{9BB53B6F-424B-8895-9D50-BE11603090AD}"/>
              </a:ext>
            </a:extLst>
          </p:cNvPr>
          <p:cNvSpPr>
            <a:spLocks noGrp="1"/>
          </p:cNvSpPr>
          <p:nvPr>
            <p:ph type="title"/>
          </p:nvPr>
        </p:nvSpPr>
        <p:spPr>
          <a:xfrm>
            <a:off x="904875" y="179552"/>
            <a:ext cx="3667125" cy="1072753"/>
          </a:xfrm>
        </p:spPr>
        <p:txBody>
          <a:bodyPr anchor="t">
            <a:normAutofit/>
          </a:bodyPr>
          <a:lstStyle/>
          <a:p>
            <a:r>
              <a:rPr lang="it-IT" dirty="0"/>
              <a:t>Clustering </a:t>
            </a:r>
            <a:r>
              <a:rPr lang="it-IT" dirty="0" err="1"/>
              <a:t>results</a:t>
            </a:r>
            <a:endParaRPr lang="en-US" dirty="0"/>
          </a:p>
        </p:txBody>
      </p:sp>
      <p:pic>
        <p:nvPicPr>
          <p:cNvPr id="2" name="Content Placeholder 7" descr="A picture containing text, carmine, pattern&#10;&#10;Description automatically generated">
            <a:extLst>
              <a:ext uri="{FF2B5EF4-FFF2-40B4-BE49-F238E27FC236}">
                <a16:creationId xmlns:a16="http://schemas.microsoft.com/office/drawing/2014/main" id="{1B5EF0AA-A71F-1BD8-FFB8-E6EB5880205B}"/>
              </a:ext>
            </a:extLst>
          </p:cNvPr>
          <p:cNvPicPr>
            <a:picLocks noChangeAspect="1"/>
          </p:cNvPicPr>
          <p:nvPr/>
        </p:nvPicPr>
        <p:blipFill>
          <a:blip r:embed="rId3"/>
          <a:stretch>
            <a:fillRect/>
          </a:stretch>
        </p:blipFill>
        <p:spPr>
          <a:xfrm>
            <a:off x="3701375" y="772245"/>
            <a:ext cx="1312464" cy="1287224"/>
          </a:xfrm>
          <a:prstGeom prst="rect">
            <a:avLst/>
          </a:prstGeom>
        </p:spPr>
      </p:pic>
      <p:grpSp>
        <p:nvGrpSpPr>
          <p:cNvPr id="3" name="Gruppo 2">
            <a:extLst>
              <a:ext uri="{FF2B5EF4-FFF2-40B4-BE49-F238E27FC236}">
                <a16:creationId xmlns:a16="http://schemas.microsoft.com/office/drawing/2014/main" id="{23E37008-1504-94BE-C7C9-715FFF7DA2E8}"/>
              </a:ext>
            </a:extLst>
          </p:cNvPr>
          <p:cNvGrpSpPr/>
          <p:nvPr/>
        </p:nvGrpSpPr>
        <p:grpSpPr>
          <a:xfrm>
            <a:off x="648494" y="2227250"/>
            <a:ext cx="8239126" cy="2734006"/>
            <a:chOff x="-1" y="2050679"/>
            <a:chExt cx="9144001" cy="2908935"/>
          </a:xfrm>
        </p:grpSpPr>
        <p:pic>
          <p:nvPicPr>
            <p:cNvPr id="4" name="Picture 9">
              <a:extLst>
                <a:ext uri="{FF2B5EF4-FFF2-40B4-BE49-F238E27FC236}">
                  <a16:creationId xmlns:a16="http://schemas.microsoft.com/office/drawing/2014/main" id="{92787B09-662F-7E71-E2AC-665779F42063}"/>
                </a:ext>
              </a:extLst>
            </p:cNvPr>
            <p:cNvPicPr>
              <a:picLocks noChangeAspect="1"/>
            </p:cNvPicPr>
            <p:nvPr/>
          </p:nvPicPr>
          <p:blipFill>
            <a:blip r:embed="rId4"/>
            <a:stretch>
              <a:fillRect/>
            </a:stretch>
          </p:blipFill>
          <p:spPr>
            <a:xfrm>
              <a:off x="0" y="2050679"/>
              <a:ext cx="9144000" cy="965835"/>
            </a:xfrm>
            <a:prstGeom prst="rect">
              <a:avLst/>
            </a:prstGeom>
          </p:spPr>
        </p:pic>
        <p:pic>
          <p:nvPicPr>
            <p:cNvPr id="5" name="Picture 11">
              <a:extLst>
                <a:ext uri="{FF2B5EF4-FFF2-40B4-BE49-F238E27FC236}">
                  <a16:creationId xmlns:a16="http://schemas.microsoft.com/office/drawing/2014/main" id="{727609C3-34E9-4387-32F6-76E33B65A9E1}"/>
                </a:ext>
              </a:extLst>
            </p:cNvPr>
            <p:cNvPicPr>
              <a:picLocks noChangeAspect="1"/>
            </p:cNvPicPr>
            <p:nvPr/>
          </p:nvPicPr>
          <p:blipFill>
            <a:blip r:embed="rId5"/>
            <a:stretch>
              <a:fillRect/>
            </a:stretch>
          </p:blipFill>
          <p:spPr>
            <a:xfrm>
              <a:off x="0" y="3027944"/>
              <a:ext cx="9144000" cy="965835"/>
            </a:xfrm>
            <a:prstGeom prst="rect">
              <a:avLst/>
            </a:prstGeom>
          </p:spPr>
        </p:pic>
        <p:pic>
          <p:nvPicPr>
            <p:cNvPr id="7" name="Picture 13">
              <a:extLst>
                <a:ext uri="{FF2B5EF4-FFF2-40B4-BE49-F238E27FC236}">
                  <a16:creationId xmlns:a16="http://schemas.microsoft.com/office/drawing/2014/main" id="{767FA8BF-607C-20F3-6563-7FDDA50442C6}"/>
                </a:ext>
              </a:extLst>
            </p:cNvPr>
            <p:cNvPicPr>
              <a:picLocks noChangeAspect="1"/>
            </p:cNvPicPr>
            <p:nvPr/>
          </p:nvPicPr>
          <p:blipFill>
            <a:blip r:embed="rId6"/>
            <a:stretch>
              <a:fillRect/>
            </a:stretch>
          </p:blipFill>
          <p:spPr>
            <a:xfrm>
              <a:off x="-1" y="3993779"/>
              <a:ext cx="9144000" cy="965835"/>
            </a:xfrm>
            <a:prstGeom prst="rect">
              <a:avLst/>
            </a:prstGeom>
          </p:spPr>
        </p:pic>
      </p:grpSp>
    </p:spTree>
    <p:extLst>
      <p:ext uri="{BB962C8B-B14F-4D97-AF65-F5344CB8AC3E}">
        <p14:creationId xmlns:p14="http://schemas.microsoft.com/office/powerpoint/2010/main" val="315753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3">
            <a:extLst>
              <a:ext uri="{FF2B5EF4-FFF2-40B4-BE49-F238E27FC236}">
                <a16:creationId xmlns:a16="http://schemas.microsoft.com/office/drawing/2014/main" id="{38313418-4522-E16B-DE2E-9A6B9101A784}"/>
              </a:ext>
            </a:extLst>
          </p:cNvPr>
          <p:cNvSpPr>
            <a:spLocks noGrp="1"/>
          </p:cNvSpPr>
          <p:nvPr>
            <p:ph type="dt" sz="half" idx="18"/>
          </p:nvPr>
        </p:nvSpPr>
        <p:spPr>
          <a:xfrm rot="16200000">
            <a:off x="-1221413" y="2778452"/>
            <a:ext cx="3341052" cy="911524"/>
          </a:xfrm>
        </p:spPr>
        <p:txBody>
          <a:bodyPr/>
          <a:lstStyle/>
          <a:p>
            <a:pPr>
              <a:spcAft>
                <a:spcPts val="600"/>
              </a:spcAft>
            </a:pPr>
            <a:r>
              <a:rPr lang="fr-CH" dirty="0"/>
              <a:t>IAPR FINAL PROJECT</a:t>
            </a:r>
            <a:endParaRPr lang="fr-FR" dirty="0"/>
          </a:p>
        </p:txBody>
      </p:sp>
      <p:sp>
        <p:nvSpPr>
          <p:cNvPr id="22" name="Footer Placeholder 4">
            <a:extLst>
              <a:ext uri="{FF2B5EF4-FFF2-40B4-BE49-F238E27FC236}">
                <a16:creationId xmlns:a16="http://schemas.microsoft.com/office/drawing/2014/main" id="{5CDF02E2-968B-066B-0EB1-7782CA7B07DD}"/>
              </a:ext>
            </a:extLst>
          </p:cNvPr>
          <p:cNvSpPr>
            <a:spLocks noGrp="1"/>
          </p:cNvSpPr>
          <p:nvPr>
            <p:ph type="ftr" sz="quarter" idx="19"/>
          </p:nvPr>
        </p:nvSpPr>
        <p:spPr>
          <a:xfrm rot="16200000">
            <a:off x="7115989" y="1874064"/>
            <a:ext cx="3543260" cy="512762"/>
          </a:xfrm>
        </p:spPr>
        <p:txBody>
          <a:bodyPr/>
          <a:lstStyle/>
          <a:p>
            <a:pPr>
              <a:spcAft>
                <a:spcPts val="600"/>
              </a:spcAft>
            </a:pPr>
            <a:r>
              <a:rPr lang="fr-FR" dirty="0"/>
              <a:t>GROUP 5</a:t>
            </a:r>
          </a:p>
        </p:txBody>
      </p:sp>
      <p:sp>
        <p:nvSpPr>
          <p:cNvPr id="6" name="Espace réservé du numéro de diapositive 5">
            <a:extLst>
              <a:ext uri="{FF2B5EF4-FFF2-40B4-BE49-F238E27FC236}">
                <a16:creationId xmlns:a16="http://schemas.microsoft.com/office/drawing/2014/main" id="{B8886CBF-007E-C543-A31F-22055CA02426}"/>
              </a:ext>
            </a:extLst>
          </p:cNvPr>
          <p:cNvSpPr>
            <a:spLocks noGrp="1"/>
          </p:cNvSpPr>
          <p:nvPr>
            <p:ph type="sldNum" sz="quarter" idx="20"/>
          </p:nvPr>
        </p:nvSpPr>
        <p:spPr>
          <a:xfrm>
            <a:off x="8631238" y="195263"/>
            <a:ext cx="512762" cy="163552"/>
          </a:xfrm>
        </p:spPr>
        <p:txBody>
          <a:bodyPr anchor="t">
            <a:normAutofit/>
          </a:bodyPr>
          <a:lstStyle/>
          <a:p>
            <a:pPr>
              <a:spcAft>
                <a:spcPts val="600"/>
              </a:spcAft>
            </a:pPr>
            <a:fld id="{E1E1CD7C-2161-7D43-862E-CE4C333CD873}" type="slidenum">
              <a:rPr lang="fr-FR" smtClean="0"/>
              <a:pPr>
                <a:spcAft>
                  <a:spcPts val="600"/>
                </a:spcAft>
              </a:pPr>
              <a:t>2</a:t>
            </a:fld>
            <a:endParaRPr lang="fr-FR"/>
          </a:p>
        </p:txBody>
      </p:sp>
      <p:sp>
        <p:nvSpPr>
          <p:cNvPr id="4" name="Espace réservé du contenu 7">
            <a:extLst>
              <a:ext uri="{FF2B5EF4-FFF2-40B4-BE49-F238E27FC236}">
                <a16:creationId xmlns:a16="http://schemas.microsoft.com/office/drawing/2014/main" id="{E34D444F-DB65-48F3-C320-F5180516FF23}"/>
              </a:ext>
            </a:extLst>
          </p:cNvPr>
          <p:cNvSpPr txBox="1">
            <a:spLocks/>
          </p:cNvSpPr>
          <p:nvPr/>
        </p:nvSpPr>
        <p:spPr>
          <a:xfrm>
            <a:off x="904875" y="1563688"/>
            <a:ext cx="3671466" cy="3263504"/>
          </a:xfrm>
          <a:prstGeom prst="rect">
            <a:avLst/>
          </a:prstGeom>
        </p:spPr>
        <p:txBody>
          <a:bodyPr>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fontAlgn="base">
              <a:spcBef>
                <a:spcPts val="0"/>
              </a:spcBef>
              <a:spcAft>
                <a:spcPts val="600"/>
              </a:spcAft>
              <a:buFont typeface="Arial" panose="020B0604020202020204" pitchFamily="34" charset="0"/>
              <a:buChar char="•"/>
            </a:pPr>
            <a:r>
              <a:rPr lang="en-US" b="1"/>
              <a:t>Input: </a:t>
            </a:r>
            <a:r>
              <a:rPr lang="en-US"/>
              <a:t>Several images of size 2000x2000 pixels each are provided</a:t>
            </a:r>
            <a:r>
              <a:rPr lang="en-US" b="1"/>
              <a:t>.</a:t>
            </a:r>
          </a:p>
          <a:p>
            <a:pPr algn="just" fontAlgn="base">
              <a:spcBef>
                <a:spcPts val="0"/>
              </a:spcBef>
              <a:spcAft>
                <a:spcPts val="600"/>
              </a:spcAft>
              <a:buFont typeface="Arial" panose="020B0604020202020204" pitchFamily="34" charset="0"/>
              <a:buChar char="•"/>
            </a:pPr>
            <a:r>
              <a:rPr lang="en-US" b="1"/>
              <a:t>Problem: </a:t>
            </a:r>
            <a:r>
              <a:rPr lang="en-US"/>
              <a:t>The images contain jumbled pieces from two or more puzzles, requiring segmentation and clustering.</a:t>
            </a:r>
          </a:p>
          <a:p>
            <a:pPr algn="just" fontAlgn="base">
              <a:spcBef>
                <a:spcPts val="0"/>
              </a:spcBef>
              <a:spcAft>
                <a:spcPts val="600"/>
              </a:spcAft>
              <a:buFont typeface="Arial" panose="020B0604020202020204" pitchFamily="34" charset="0"/>
              <a:buChar char="•"/>
            </a:pPr>
            <a:r>
              <a:rPr lang="en-US" b="1"/>
              <a:t>Goal: </a:t>
            </a:r>
            <a:r>
              <a:rPr lang="en-US"/>
              <a:t>To organize the puzzle pieces into their respective groups</a:t>
            </a:r>
            <a:r>
              <a:rPr lang="en-US" b="1"/>
              <a:t>.</a:t>
            </a:r>
            <a:endParaRPr lang="en-US" b="1" dirty="0"/>
          </a:p>
        </p:txBody>
      </p:sp>
      <p:pic>
        <p:nvPicPr>
          <p:cNvPr id="5" name="Picture 4">
            <a:extLst>
              <a:ext uri="{FF2B5EF4-FFF2-40B4-BE49-F238E27FC236}">
                <a16:creationId xmlns:a16="http://schemas.microsoft.com/office/drawing/2014/main" id="{1DC1F693-5E32-4E0B-FA33-78D56663E72E}"/>
              </a:ext>
            </a:extLst>
          </p:cNvPr>
          <p:cNvPicPr>
            <a:picLocks noChangeAspect="1" noChangeArrowheads="1"/>
          </p:cNvPicPr>
          <p:nvPr/>
        </p:nvPicPr>
        <p:blipFill rotWithShape="1">
          <a:blip r:embed="rId3"/>
          <a:srcRect t="10920" r="4" b="195"/>
          <a:stretch/>
        </p:blipFill>
        <p:spPr bwMode="auto">
          <a:xfrm>
            <a:off x="4959772" y="1563688"/>
            <a:ext cx="3671466" cy="3263504"/>
          </a:xfrm>
          <a:prstGeom prst="rect">
            <a:avLst/>
          </a:prstGeom>
          <a:noFill/>
        </p:spPr>
      </p:pic>
      <p:sp>
        <p:nvSpPr>
          <p:cNvPr id="7" name="Titre 5">
            <a:extLst>
              <a:ext uri="{FF2B5EF4-FFF2-40B4-BE49-F238E27FC236}">
                <a16:creationId xmlns:a16="http://schemas.microsoft.com/office/drawing/2014/main" id="{081B4E97-2DF0-3EF5-1983-CBAAFD8DDA6C}"/>
              </a:ext>
            </a:extLst>
          </p:cNvPr>
          <p:cNvSpPr>
            <a:spLocks noGrp="1"/>
          </p:cNvSpPr>
          <p:nvPr>
            <p:ph type="title"/>
          </p:nvPr>
        </p:nvSpPr>
        <p:spPr>
          <a:xfrm>
            <a:off x="904875" y="179552"/>
            <a:ext cx="3667125" cy="1072753"/>
          </a:xfrm>
        </p:spPr>
        <p:txBody>
          <a:bodyPr anchor="t">
            <a:normAutofit/>
          </a:bodyPr>
          <a:lstStyle/>
          <a:p>
            <a:r>
              <a:rPr lang="fr-FR"/>
              <a:t>Introduction</a:t>
            </a:r>
            <a:endParaRPr lang="fr-FR" dirty="0"/>
          </a:p>
        </p:txBody>
      </p:sp>
    </p:spTree>
    <p:extLst>
      <p:ext uri="{BB962C8B-B14F-4D97-AF65-F5344CB8AC3E}">
        <p14:creationId xmlns:p14="http://schemas.microsoft.com/office/powerpoint/2010/main" val="429047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3">
            <a:extLst>
              <a:ext uri="{FF2B5EF4-FFF2-40B4-BE49-F238E27FC236}">
                <a16:creationId xmlns:a16="http://schemas.microsoft.com/office/drawing/2014/main" id="{38313418-4522-E16B-DE2E-9A6B9101A784}"/>
              </a:ext>
            </a:extLst>
          </p:cNvPr>
          <p:cNvSpPr>
            <a:spLocks noGrp="1"/>
          </p:cNvSpPr>
          <p:nvPr>
            <p:ph type="dt" sz="half" idx="18"/>
          </p:nvPr>
        </p:nvSpPr>
        <p:spPr>
          <a:xfrm rot="16200000">
            <a:off x="-1221413" y="2778452"/>
            <a:ext cx="3341052" cy="911524"/>
          </a:xfrm>
        </p:spPr>
        <p:txBody>
          <a:bodyPr/>
          <a:lstStyle/>
          <a:p>
            <a:pPr>
              <a:spcAft>
                <a:spcPts val="600"/>
              </a:spcAft>
            </a:pPr>
            <a:r>
              <a:rPr lang="fr-CH" dirty="0"/>
              <a:t>IAPR FINAL PROJECT</a:t>
            </a:r>
            <a:endParaRPr lang="fr-FR" dirty="0"/>
          </a:p>
        </p:txBody>
      </p:sp>
      <p:sp>
        <p:nvSpPr>
          <p:cNvPr id="22" name="Footer Placeholder 4">
            <a:extLst>
              <a:ext uri="{FF2B5EF4-FFF2-40B4-BE49-F238E27FC236}">
                <a16:creationId xmlns:a16="http://schemas.microsoft.com/office/drawing/2014/main" id="{5CDF02E2-968B-066B-0EB1-7782CA7B07DD}"/>
              </a:ext>
            </a:extLst>
          </p:cNvPr>
          <p:cNvSpPr>
            <a:spLocks noGrp="1"/>
          </p:cNvSpPr>
          <p:nvPr>
            <p:ph type="ftr" sz="quarter" idx="19"/>
          </p:nvPr>
        </p:nvSpPr>
        <p:spPr>
          <a:xfrm rot="16200000">
            <a:off x="7115989" y="1874064"/>
            <a:ext cx="3543260" cy="512762"/>
          </a:xfrm>
        </p:spPr>
        <p:txBody>
          <a:bodyPr/>
          <a:lstStyle/>
          <a:p>
            <a:pPr>
              <a:spcAft>
                <a:spcPts val="600"/>
              </a:spcAft>
            </a:pPr>
            <a:r>
              <a:rPr lang="fr-FR" dirty="0"/>
              <a:t>GROUP 5</a:t>
            </a:r>
          </a:p>
        </p:txBody>
      </p:sp>
      <p:sp>
        <p:nvSpPr>
          <p:cNvPr id="6" name="Espace réservé du numéro de diapositive 5">
            <a:extLst>
              <a:ext uri="{FF2B5EF4-FFF2-40B4-BE49-F238E27FC236}">
                <a16:creationId xmlns:a16="http://schemas.microsoft.com/office/drawing/2014/main" id="{B8886CBF-007E-C543-A31F-22055CA02426}"/>
              </a:ext>
            </a:extLst>
          </p:cNvPr>
          <p:cNvSpPr>
            <a:spLocks noGrp="1"/>
          </p:cNvSpPr>
          <p:nvPr>
            <p:ph type="sldNum" sz="quarter" idx="20"/>
          </p:nvPr>
        </p:nvSpPr>
        <p:spPr>
          <a:xfrm>
            <a:off x="8631238" y="195263"/>
            <a:ext cx="512762" cy="163552"/>
          </a:xfrm>
        </p:spPr>
        <p:txBody>
          <a:bodyPr anchor="t">
            <a:normAutofit/>
          </a:bodyPr>
          <a:lstStyle/>
          <a:p>
            <a:pPr>
              <a:spcAft>
                <a:spcPts val="600"/>
              </a:spcAft>
            </a:pPr>
            <a:fld id="{E1E1CD7C-2161-7D43-862E-CE4C333CD873}" type="slidenum">
              <a:rPr lang="fr-FR" smtClean="0"/>
              <a:pPr>
                <a:spcAft>
                  <a:spcPts val="600"/>
                </a:spcAft>
              </a:pPr>
              <a:t>3</a:t>
            </a:fld>
            <a:endParaRPr lang="fr-FR"/>
          </a:p>
        </p:txBody>
      </p:sp>
      <p:sp>
        <p:nvSpPr>
          <p:cNvPr id="10" name="Titre 5">
            <a:extLst>
              <a:ext uri="{FF2B5EF4-FFF2-40B4-BE49-F238E27FC236}">
                <a16:creationId xmlns:a16="http://schemas.microsoft.com/office/drawing/2014/main" id="{937FCABF-E5D2-DBA4-754A-0BF21D85DBC9}"/>
              </a:ext>
            </a:extLst>
          </p:cNvPr>
          <p:cNvSpPr>
            <a:spLocks noGrp="1"/>
          </p:cNvSpPr>
          <p:nvPr>
            <p:ph type="title"/>
          </p:nvPr>
        </p:nvSpPr>
        <p:spPr>
          <a:xfrm>
            <a:off x="904875" y="179552"/>
            <a:ext cx="3667125" cy="1072753"/>
          </a:xfrm>
        </p:spPr>
        <p:txBody>
          <a:bodyPr anchor="t">
            <a:normAutofit/>
          </a:bodyPr>
          <a:lstStyle/>
          <a:p>
            <a:r>
              <a:rPr lang="fr-FR"/>
              <a:t>Introduction</a:t>
            </a:r>
            <a:endParaRPr lang="fr-FR" dirty="0"/>
          </a:p>
        </p:txBody>
      </p:sp>
      <p:grpSp>
        <p:nvGrpSpPr>
          <p:cNvPr id="14" name="Gruppo 13">
            <a:extLst>
              <a:ext uri="{FF2B5EF4-FFF2-40B4-BE49-F238E27FC236}">
                <a16:creationId xmlns:a16="http://schemas.microsoft.com/office/drawing/2014/main" id="{FAEC307E-8CBE-E501-AA55-F4BB18E36FF3}"/>
              </a:ext>
            </a:extLst>
          </p:cNvPr>
          <p:cNvGrpSpPr/>
          <p:nvPr/>
        </p:nvGrpSpPr>
        <p:grpSpPr>
          <a:xfrm>
            <a:off x="1359794" y="2666341"/>
            <a:ext cx="7025881" cy="2239890"/>
            <a:chOff x="1413933" y="2391324"/>
            <a:chExt cx="7025881" cy="2239890"/>
          </a:xfrm>
        </p:grpSpPr>
        <p:pic>
          <p:nvPicPr>
            <p:cNvPr id="16" name="Picture 4">
              <a:extLst>
                <a:ext uri="{FF2B5EF4-FFF2-40B4-BE49-F238E27FC236}">
                  <a16:creationId xmlns:a16="http://schemas.microsoft.com/office/drawing/2014/main" id="{A8BE78F6-BDB3-1861-5736-5F5AB7CAD772}"/>
                </a:ext>
              </a:extLst>
            </p:cNvPr>
            <p:cNvPicPr>
              <a:picLocks noChangeAspect="1" noChangeArrowheads="1"/>
            </p:cNvPicPr>
            <p:nvPr/>
          </p:nvPicPr>
          <p:blipFill rotWithShape="1">
            <a:blip r:embed="rId3"/>
            <a:srcRect t="5556" b="5556"/>
            <a:stretch/>
          </p:blipFill>
          <p:spPr bwMode="auto">
            <a:xfrm>
              <a:off x="1413933" y="2828766"/>
              <a:ext cx="2027768" cy="1802448"/>
            </a:xfrm>
            <a:prstGeom prst="rect">
              <a:avLst/>
            </a:prstGeom>
            <a:noFill/>
          </p:spPr>
        </p:pic>
        <p:sp>
          <p:nvSpPr>
            <p:cNvPr id="17" name="Freccia a destra 16">
              <a:extLst>
                <a:ext uri="{FF2B5EF4-FFF2-40B4-BE49-F238E27FC236}">
                  <a16:creationId xmlns:a16="http://schemas.microsoft.com/office/drawing/2014/main" id="{F00B85FB-B266-7997-0137-8C02A8B1A302}"/>
                </a:ext>
              </a:extLst>
            </p:cNvPr>
            <p:cNvSpPr/>
            <p:nvPr/>
          </p:nvSpPr>
          <p:spPr>
            <a:xfrm>
              <a:off x="3534568" y="3663156"/>
              <a:ext cx="342901" cy="66834"/>
            </a:xfrm>
            <a:prstGeom prst="rightArrow">
              <a:avLst/>
            </a:prstGeom>
            <a:solidFill>
              <a:srgbClr val="070707"/>
            </a:solidFill>
            <a:ln>
              <a:solidFill>
                <a:srgbClr val="070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n>
                  <a:solidFill>
                    <a:schemeClr val="bg1"/>
                  </a:solidFill>
                </a:ln>
              </a:endParaRPr>
            </a:p>
          </p:txBody>
        </p:sp>
        <p:pic>
          <p:nvPicPr>
            <p:cNvPr id="18" name="Picture 11">
              <a:extLst>
                <a:ext uri="{FF2B5EF4-FFF2-40B4-BE49-F238E27FC236}">
                  <a16:creationId xmlns:a16="http://schemas.microsoft.com/office/drawing/2014/main" id="{57E02180-8138-BE48-917C-E5A8F082A4B5}"/>
                </a:ext>
              </a:extLst>
            </p:cNvPr>
            <p:cNvPicPr>
              <a:picLocks noChangeAspect="1"/>
            </p:cNvPicPr>
            <p:nvPr/>
          </p:nvPicPr>
          <p:blipFill rotWithShape="1">
            <a:blip r:embed="rId4"/>
            <a:srcRect l="82664" t="12379" r="1294" b="10259"/>
            <a:stretch/>
          </p:blipFill>
          <p:spPr>
            <a:xfrm>
              <a:off x="4100305" y="2830830"/>
              <a:ext cx="1813768" cy="1800384"/>
            </a:xfrm>
            <a:prstGeom prst="rect">
              <a:avLst/>
            </a:prstGeom>
            <a:noFill/>
          </p:spPr>
        </p:pic>
        <p:sp>
          <p:nvSpPr>
            <p:cNvPr id="19" name="Freccia a destra 18">
              <a:extLst>
                <a:ext uri="{FF2B5EF4-FFF2-40B4-BE49-F238E27FC236}">
                  <a16:creationId xmlns:a16="http://schemas.microsoft.com/office/drawing/2014/main" id="{A7BA181D-AEF6-A5DD-E15B-5D2B6618DFAE}"/>
                </a:ext>
              </a:extLst>
            </p:cNvPr>
            <p:cNvSpPr/>
            <p:nvPr/>
          </p:nvSpPr>
          <p:spPr>
            <a:xfrm>
              <a:off x="6094047" y="3663156"/>
              <a:ext cx="342901" cy="66834"/>
            </a:xfrm>
            <a:prstGeom prst="rightArrow">
              <a:avLst/>
            </a:prstGeom>
            <a:solidFill>
              <a:srgbClr val="070707"/>
            </a:solidFill>
            <a:ln>
              <a:solidFill>
                <a:srgbClr val="0707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ln>
                  <a:solidFill>
                    <a:schemeClr val="bg1"/>
                  </a:solidFill>
                </a:ln>
              </a:endParaRPr>
            </a:p>
          </p:txBody>
        </p:sp>
        <p:sp>
          <p:nvSpPr>
            <p:cNvPr id="21" name="CasellaDiTesto 20">
              <a:extLst>
                <a:ext uri="{FF2B5EF4-FFF2-40B4-BE49-F238E27FC236}">
                  <a16:creationId xmlns:a16="http://schemas.microsoft.com/office/drawing/2014/main" id="{0C9A2F68-4E7B-A720-429F-71E1B881C0F6}"/>
                </a:ext>
              </a:extLst>
            </p:cNvPr>
            <p:cNvSpPr txBox="1"/>
            <p:nvPr/>
          </p:nvSpPr>
          <p:spPr>
            <a:xfrm>
              <a:off x="6905230" y="3509486"/>
              <a:ext cx="1041400" cy="300082"/>
            </a:xfrm>
            <a:prstGeom prst="rect">
              <a:avLst/>
            </a:prstGeom>
            <a:noFill/>
          </p:spPr>
          <p:txBody>
            <a:bodyPr wrap="square" rtlCol="0">
              <a:spAutoFit/>
            </a:bodyPr>
            <a:lstStyle/>
            <a:p>
              <a:r>
                <a:rPr lang="en-US" b="1" dirty="0"/>
                <a:t>PUZZLE 1</a:t>
              </a:r>
              <a:endParaRPr lang="it-IT" b="1" dirty="0"/>
            </a:p>
          </p:txBody>
        </p:sp>
        <p:sp>
          <p:nvSpPr>
            <p:cNvPr id="23" name="CasellaDiTesto 22">
              <a:extLst>
                <a:ext uri="{FF2B5EF4-FFF2-40B4-BE49-F238E27FC236}">
                  <a16:creationId xmlns:a16="http://schemas.microsoft.com/office/drawing/2014/main" id="{746662ED-0811-11D5-0A8D-71F0E14F5BEB}"/>
                </a:ext>
              </a:extLst>
            </p:cNvPr>
            <p:cNvSpPr txBox="1"/>
            <p:nvPr/>
          </p:nvSpPr>
          <p:spPr>
            <a:xfrm>
              <a:off x="1413933" y="2514600"/>
              <a:ext cx="2027768" cy="276999"/>
            </a:xfrm>
            <a:prstGeom prst="rect">
              <a:avLst/>
            </a:prstGeom>
            <a:noFill/>
          </p:spPr>
          <p:txBody>
            <a:bodyPr wrap="square" rtlCol="0">
              <a:spAutoFit/>
            </a:bodyPr>
            <a:lstStyle/>
            <a:p>
              <a:pPr algn="ctr"/>
              <a:r>
                <a:rPr lang="en-US" sz="1200" b="1" dirty="0"/>
                <a:t>INPUT</a:t>
              </a:r>
              <a:endParaRPr lang="it-IT" sz="1200" b="1" dirty="0"/>
            </a:p>
          </p:txBody>
        </p:sp>
        <p:sp>
          <p:nvSpPr>
            <p:cNvPr id="24" name="CasellaDiTesto 23">
              <a:extLst>
                <a:ext uri="{FF2B5EF4-FFF2-40B4-BE49-F238E27FC236}">
                  <a16:creationId xmlns:a16="http://schemas.microsoft.com/office/drawing/2014/main" id="{59EE9279-6001-113E-E283-E7FFCCA9EA46}"/>
                </a:ext>
              </a:extLst>
            </p:cNvPr>
            <p:cNvSpPr txBox="1"/>
            <p:nvPr/>
          </p:nvSpPr>
          <p:spPr>
            <a:xfrm>
              <a:off x="3993305" y="2514599"/>
              <a:ext cx="2027768" cy="276999"/>
            </a:xfrm>
            <a:prstGeom prst="rect">
              <a:avLst/>
            </a:prstGeom>
            <a:noFill/>
          </p:spPr>
          <p:txBody>
            <a:bodyPr wrap="square" rtlCol="0">
              <a:spAutoFit/>
            </a:bodyPr>
            <a:lstStyle/>
            <a:p>
              <a:pPr algn="ctr"/>
              <a:r>
                <a:rPr lang="en-US" sz="1200" b="1" dirty="0"/>
                <a:t>SEGMENTATION</a:t>
              </a:r>
              <a:endParaRPr lang="it-IT" sz="1200" b="1" dirty="0"/>
            </a:p>
          </p:txBody>
        </p:sp>
        <p:sp>
          <p:nvSpPr>
            <p:cNvPr id="25" name="CasellaDiTesto 24">
              <a:extLst>
                <a:ext uri="{FF2B5EF4-FFF2-40B4-BE49-F238E27FC236}">
                  <a16:creationId xmlns:a16="http://schemas.microsoft.com/office/drawing/2014/main" id="{C7677637-ED03-5C5F-AD94-9FF0623EA472}"/>
                </a:ext>
              </a:extLst>
            </p:cNvPr>
            <p:cNvSpPr txBox="1"/>
            <p:nvPr/>
          </p:nvSpPr>
          <p:spPr>
            <a:xfrm>
              <a:off x="6412046" y="2391324"/>
              <a:ext cx="2027768" cy="646331"/>
            </a:xfrm>
            <a:prstGeom prst="rect">
              <a:avLst/>
            </a:prstGeom>
            <a:noFill/>
          </p:spPr>
          <p:txBody>
            <a:bodyPr wrap="square" rtlCol="0">
              <a:spAutoFit/>
            </a:bodyPr>
            <a:lstStyle/>
            <a:p>
              <a:pPr algn="ctr"/>
              <a:r>
                <a:rPr lang="en-US" sz="1200" b="1" dirty="0"/>
                <a:t>FEATURES EXTRACTION</a:t>
              </a:r>
            </a:p>
            <a:p>
              <a:pPr algn="ctr"/>
              <a:r>
                <a:rPr lang="en-US" sz="1200" b="1" dirty="0"/>
                <a:t>&amp;</a:t>
              </a:r>
            </a:p>
            <a:p>
              <a:pPr algn="ctr"/>
              <a:r>
                <a:rPr lang="en-US" sz="1200" b="1" dirty="0"/>
                <a:t>CLUSTERING</a:t>
              </a:r>
              <a:endParaRPr lang="it-IT" sz="1200" b="1" dirty="0"/>
            </a:p>
          </p:txBody>
        </p:sp>
      </p:grpSp>
      <p:sp>
        <p:nvSpPr>
          <p:cNvPr id="26" name="Espace réservé du contenu 7">
            <a:extLst>
              <a:ext uri="{FF2B5EF4-FFF2-40B4-BE49-F238E27FC236}">
                <a16:creationId xmlns:a16="http://schemas.microsoft.com/office/drawing/2014/main" id="{75695B91-D302-A686-C9EA-8CB8B955D0AC}"/>
              </a:ext>
            </a:extLst>
          </p:cNvPr>
          <p:cNvSpPr txBox="1">
            <a:spLocks/>
          </p:cNvSpPr>
          <p:nvPr/>
        </p:nvSpPr>
        <p:spPr>
          <a:xfrm>
            <a:off x="963662" y="963487"/>
            <a:ext cx="7978775" cy="3263504"/>
          </a:xfrm>
          <a:prstGeom prst="rect">
            <a:avLst/>
          </a:prstGeom>
        </p:spPr>
        <p:txBody>
          <a:bodyPr>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fontAlgn="base">
              <a:spcBef>
                <a:spcPts val="0"/>
              </a:spcBef>
              <a:spcAft>
                <a:spcPts val="600"/>
              </a:spcAft>
              <a:buFont typeface="Wingdings" pitchFamily="2" charset="2"/>
              <a:buNone/>
            </a:pPr>
            <a:r>
              <a:rPr lang="en-US" dirty="0"/>
              <a:t>To reach our goal, we have implemented a three-step pipeline:</a:t>
            </a:r>
          </a:p>
          <a:p>
            <a:pPr algn="just" fontAlgn="base">
              <a:spcBef>
                <a:spcPts val="0"/>
              </a:spcBef>
              <a:spcAft>
                <a:spcPts val="600"/>
              </a:spcAft>
            </a:pPr>
            <a:r>
              <a:rPr lang="en-US" dirty="0"/>
              <a:t>Segmentation</a:t>
            </a:r>
          </a:p>
          <a:p>
            <a:pPr algn="just" fontAlgn="base">
              <a:spcBef>
                <a:spcPts val="0"/>
              </a:spcBef>
              <a:spcAft>
                <a:spcPts val="600"/>
              </a:spcAft>
            </a:pPr>
            <a:r>
              <a:rPr lang="en-US" dirty="0"/>
              <a:t>Feature extraction</a:t>
            </a:r>
          </a:p>
          <a:p>
            <a:pPr algn="just" fontAlgn="base">
              <a:spcBef>
                <a:spcPts val="0"/>
              </a:spcBef>
              <a:spcAft>
                <a:spcPts val="600"/>
              </a:spcAft>
            </a:pPr>
            <a:r>
              <a:rPr lang="en-US" dirty="0"/>
              <a:t>Clustering</a:t>
            </a:r>
          </a:p>
        </p:txBody>
      </p:sp>
    </p:spTree>
    <p:extLst>
      <p:ext uri="{BB962C8B-B14F-4D97-AF65-F5344CB8AC3E}">
        <p14:creationId xmlns:p14="http://schemas.microsoft.com/office/powerpoint/2010/main" val="399729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screenshot&#10;&#10;Description automatically generated">
            <a:extLst>
              <a:ext uri="{FF2B5EF4-FFF2-40B4-BE49-F238E27FC236}">
                <a16:creationId xmlns:a16="http://schemas.microsoft.com/office/drawing/2014/main" id="{BA0932A3-6F21-7107-529C-F6AB580E5215}"/>
              </a:ext>
            </a:extLst>
          </p:cNvPr>
          <p:cNvPicPr>
            <a:picLocks noChangeAspect="1"/>
          </p:cNvPicPr>
          <p:nvPr/>
        </p:nvPicPr>
        <p:blipFill rotWithShape="1">
          <a:blip r:embed="rId3"/>
          <a:srcRect l="78576" t="8781" r="535" b="9558"/>
          <a:stretch/>
        </p:blipFill>
        <p:spPr>
          <a:xfrm>
            <a:off x="2179320" y="3001883"/>
            <a:ext cx="1842186" cy="1800384"/>
          </a:xfrm>
          <a:prstGeom prst="rect">
            <a:avLst/>
          </a:prstGeom>
          <a:noFill/>
        </p:spPr>
      </p:pic>
      <p:sp>
        <p:nvSpPr>
          <p:cNvPr id="13" name="Content Placeholder 1">
            <a:extLst>
              <a:ext uri="{FF2B5EF4-FFF2-40B4-BE49-F238E27FC236}">
                <a16:creationId xmlns:a16="http://schemas.microsoft.com/office/drawing/2014/main" id="{3993D298-BC87-FED3-7CEA-7D6C180EB0AC}"/>
              </a:ext>
            </a:extLst>
          </p:cNvPr>
          <p:cNvSpPr>
            <a:spLocks noGrp="1"/>
          </p:cNvSpPr>
          <p:nvPr>
            <p:ph type="body" sz="quarter" idx="17"/>
          </p:nvPr>
        </p:nvSpPr>
        <p:spPr>
          <a:xfrm>
            <a:off x="904875" y="1411368"/>
            <a:ext cx="7646988" cy="1072753"/>
          </a:xfrm>
        </p:spPr>
        <p:txBody>
          <a:bodyPr>
            <a:normAutofit/>
          </a:bodyPr>
          <a:lstStyle/>
          <a:p>
            <a:pPr marL="0" indent="0">
              <a:buNone/>
            </a:pPr>
            <a:r>
              <a:rPr lang="it-IT" dirty="0"/>
              <a:t>The </a:t>
            </a:r>
            <a:r>
              <a:rPr lang="it-IT" dirty="0" err="1"/>
              <a:t>segmentation</a:t>
            </a:r>
            <a:r>
              <a:rPr lang="it-IT" dirty="0"/>
              <a:t> </a:t>
            </a:r>
            <a:r>
              <a:rPr lang="it-IT" dirty="0" err="1"/>
              <a:t>is</a:t>
            </a:r>
            <a:r>
              <a:rPr lang="it-IT" dirty="0"/>
              <a:t> </a:t>
            </a:r>
            <a:r>
              <a:rPr lang="it-IT" dirty="0" err="1"/>
              <a:t>divided</a:t>
            </a:r>
            <a:r>
              <a:rPr lang="it-IT" dirty="0"/>
              <a:t> in </a:t>
            </a:r>
            <a:r>
              <a:rPr lang="it-IT" dirty="0" err="1"/>
              <a:t>two</a:t>
            </a:r>
            <a:r>
              <a:rPr lang="it-IT" dirty="0"/>
              <a:t> </a:t>
            </a:r>
            <a:r>
              <a:rPr lang="it-IT" dirty="0" err="1"/>
              <a:t>main</a:t>
            </a:r>
            <a:r>
              <a:rPr lang="it-IT" dirty="0"/>
              <a:t> </a:t>
            </a:r>
            <a:r>
              <a:rPr lang="it-IT" dirty="0" err="1"/>
              <a:t>phases</a:t>
            </a:r>
            <a:r>
              <a:rPr lang="it-IT" dirty="0"/>
              <a:t>:</a:t>
            </a:r>
          </a:p>
          <a:p>
            <a:r>
              <a:rPr lang="it-IT" dirty="0" err="1"/>
              <a:t>Pieces</a:t>
            </a:r>
            <a:r>
              <a:rPr lang="it-IT" dirty="0"/>
              <a:t> </a:t>
            </a:r>
            <a:r>
              <a:rPr lang="it-IT" dirty="0" err="1"/>
              <a:t>labelling</a:t>
            </a:r>
            <a:endParaRPr lang="it-IT" dirty="0"/>
          </a:p>
          <a:p>
            <a:r>
              <a:rPr lang="en-US" dirty="0"/>
              <a:t>Pieces extraction</a:t>
            </a:r>
          </a:p>
        </p:txBody>
      </p:sp>
      <p:sp>
        <p:nvSpPr>
          <p:cNvPr id="20" name="Date Placeholder 3">
            <a:extLst>
              <a:ext uri="{FF2B5EF4-FFF2-40B4-BE49-F238E27FC236}">
                <a16:creationId xmlns:a16="http://schemas.microsoft.com/office/drawing/2014/main" id="{38313418-4522-E16B-DE2E-9A6B9101A784}"/>
              </a:ext>
            </a:extLst>
          </p:cNvPr>
          <p:cNvSpPr>
            <a:spLocks noGrp="1"/>
          </p:cNvSpPr>
          <p:nvPr>
            <p:ph type="dt" sz="half" idx="18"/>
          </p:nvPr>
        </p:nvSpPr>
        <p:spPr>
          <a:xfrm rot="16200000">
            <a:off x="-1221413" y="2778452"/>
            <a:ext cx="3341052" cy="911524"/>
          </a:xfrm>
        </p:spPr>
        <p:txBody>
          <a:bodyPr/>
          <a:lstStyle/>
          <a:p>
            <a:pPr>
              <a:spcAft>
                <a:spcPts val="600"/>
              </a:spcAft>
            </a:pPr>
            <a:r>
              <a:rPr lang="fr-CH" dirty="0"/>
              <a:t>IAPR FINAL PROJECT</a:t>
            </a:r>
            <a:endParaRPr lang="fr-FR" dirty="0"/>
          </a:p>
        </p:txBody>
      </p:sp>
      <p:sp>
        <p:nvSpPr>
          <p:cNvPr id="22" name="Footer Placeholder 4">
            <a:extLst>
              <a:ext uri="{FF2B5EF4-FFF2-40B4-BE49-F238E27FC236}">
                <a16:creationId xmlns:a16="http://schemas.microsoft.com/office/drawing/2014/main" id="{5CDF02E2-968B-066B-0EB1-7782CA7B07DD}"/>
              </a:ext>
            </a:extLst>
          </p:cNvPr>
          <p:cNvSpPr>
            <a:spLocks noGrp="1"/>
          </p:cNvSpPr>
          <p:nvPr>
            <p:ph type="ftr" sz="quarter" idx="19"/>
          </p:nvPr>
        </p:nvSpPr>
        <p:spPr>
          <a:xfrm rot="16200000">
            <a:off x="7115989" y="1874064"/>
            <a:ext cx="3543260" cy="512762"/>
          </a:xfrm>
        </p:spPr>
        <p:txBody>
          <a:bodyPr/>
          <a:lstStyle/>
          <a:p>
            <a:pPr>
              <a:spcAft>
                <a:spcPts val="600"/>
              </a:spcAft>
            </a:pPr>
            <a:r>
              <a:rPr lang="fr-FR" dirty="0"/>
              <a:t>GROUP 5</a:t>
            </a:r>
          </a:p>
        </p:txBody>
      </p:sp>
      <p:sp>
        <p:nvSpPr>
          <p:cNvPr id="6" name="Espace réservé du numéro de diapositive 5">
            <a:extLst>
              <a:ext uri="{FF2B5EF4-FFF2-40B4-BE49-F238E27FC236}">
                <a16:creationId xmlns:a16="http://schemas.microsoft.com/office/drawing/2014/main" id="{B8886CBF-007E-C543-A31F-22055CA02426}"/>
              </a:ext>
            </a:extLst>
          </p:cNvPr>
          <p:cNvSpPr>
            <a:spLocks noGrp="1"/>
          </p:cNvSpPr>
          <p:nvPr>
            <p:ph type="sldNum" sz="quarter" idx="20"/>
          </p:nvPr>
        </p:nvSpPr>
        <p:spPr>
          <a:xfrm>
            <a:off x="8631238" y="195263"/>
            <a:ext cx="512762" cy="163552"/>
          </a:xfrm>
        </p:spPr>
        <p:txBody>
          <a:bodyPr anchor="t">
            <a:normAutofit/>
          </a:bodyPr>
          <a:lstStyle/>
          <a:p>
            <a:pPr>
              <a:spcAft>
                <a:spcPts val="600"/>
              </a:spcAft>
            </a:pPr>
            <a:fld id="{E1E1CD7C-2161-7D43-862E-CE4C333CD873}" type="slidenum">
              <a:rPr lang="fr-FR" smtClean="0"/>
              <a:pPr>
                <a:spcAft>
                  <a:spcPts val="600"/>
                </a:spcAft>
              </a:pPr>
              <a:t>4</a:t>
            </a:fld>
            <a:endParaRPr lang="fr-FR"/>
          </a:p>
        </p:txBody>
      </p:sp>
      <p:sp>
        <p:nvSpPr>
          <p:cNvPr id="15" name="Title 2">
            <a:extLst>
              <a:ext uri="{FF2B5EF4-FFF2-40B4-BE49-F238E27FC236}">
                <a16:creationId xmlns:a16="http://schemas.microsoft.com/office/drawing/2014/main" id="{9BB53B6F-424B-8895-9D50-BE11603090AD}"/>
              </a:ext>
            </a:extLst>
          </p:cNvPr>
          <p:cNvSpPr>
            <a:spLocks noGrp="1"/>
          </p:cNvSpPr>
          <p:nvPr>
            <p:ph type="title"/>
          </p:nvPr>
        </p:nvSpPr>
        <p:spPr>
          <a:xfrm>
            <a:off x="904875" y="179552"/>
            <a:ext cx="3667125" cy="1072753"/>
          </a:xfrm>
        </p:spPr>
        <p:txBody>
          <a:bodyPr anchor="t">
            <a:normAutofit/>
          </a:bodyPr>
          <a:lstStyle/>
          <a:p>
            <a:r>
              <a:rPr lang="it-IT" dirty="0" err="1"/>
              <a:t>Segmentation</a:t>
            </a:r>
            <a:endParaRPr lang="en-US" dirty="0"/>
          </a:p>
        </p:txBody>
      </p:sp>
      <p:pic>
        <p:nvPicPr>
          <p:cNvPr id="2" name="Picture 11">
            <a:extLst>
              <a:ext uri="{FF2B5EF4-FFF2-40B4-BE49-F238E27FC236}">
                <a16:creationId xmlns:a16="http://schemas.microsoft.com/office/drawing/2014/main" id="{59369BEF-710D-765E-520C-2D49DC4C7E85}"/>
              </a:ext>
            </a:extLst>
          </p:cNvPr>
          <p:cNvPicPr>
            <a:picLocks noChangeAspect="1"/>
          </p:cNvPicPr>
          <p:nvPr/>
        </p:nvPicPr>
        <p:blipFill rotWithShape="1">
          <a:blip r:embed="rId4"/>
          <a:srcRect l="82664" t="12379" r="1294" b="10259"/>
          <a:stretch/>
        </p:blipFill>
        <p:spPr>
          <a:xfrm>
            <a:off x="4910773" y="3001883"/>
            <a:ext cx="1813768" cy="1800384"/>
          </a:xfrm>
          <a:prstGeom prst="rect">
            <a:avLst/>
          </a:prstGeom>
          <a:noFill/>
        </p:spPr>
      </p:pic>
      <p:sp>
        <p:nvSpPr>
          <p:cNvPr id="3" name="CasellaDiTesto 2">
            <a:extLst>
              <a:ext uri="{FF2B5EF4-FFF2-40B4-BE49-F238E27FC236}">
                <a16:creationId xmlns:a16="http://schemas.microsoft.com/office/drawing/2014/main" id="{97BF2D45-C7DB-1F53-4177-6826093D377E}"/>
              </a:ext>
            </a:extLst>
          </p:cNvPr>
          <p:cNvSpPr txBox="1"/>
          <p:nvPr/>
        </p:nvSpPr>
        <p:spPr>
          <a:xfrm>
            <a:off x="2179320" y="2682240"/>
            <a:ext cx="1842186" cy="300082"/>
          </a:xfrm>
          <a:prstGeom prst="rect">
            <a:avLst/>
          </a:prstGeom>
          <a:noFill/>
        </p:spPr>
        <p:txBody>
          <a:bodyPr wrap="square" rtlCol="0">
            <a:spAutoFit/>
          </a:bodyPr>
          <a:lstStyle/>
          <a:p>
            <a:pPr algn="ctr"/>
            <a:r>
              <a:rPr lang="en-US" b="1" dirty="0"/>
              <a:t>Pieces Labelling</a:t>
            </a:r>
            <a:endParaRPr lang="it-IT" b="1" dirty="0"/>
          </a:p>
        </p:txBody>
      </p:sp>
      <p:sp>
        <p:nvSpPr>
          <p:cNvPr id="4" name="CasellaDiTesto 3">
            <a:extLst>
              <a:ext uri="{FF2B5EF4-FFF2-40B4-BE49-F238E27FC236}">
                <a16:creationId xmlns:a16="http://schemas.microsoft.com/office/drawing/2014/main" id="{8B1859F7-19C6-3C46-FB23-E45CF7CE0D80}"/>
              </a:ext>
            </a:extLst>
          </p:cNvPr>
          <p:cNvSpPr txBox="1"/>
          <p:nvPr/>
        </p:nvSpPr>
        <p:spPr>
          <a:xfrm>
            <a:off x="4882355" y="2694181"/>
            <a:ext cx="1842186" cy="300082"/>
          </a:xfrm>
          <a:prstGeom prst="rect">
            <a:avLst/>
          </a:prstGeom>
          <a:noFill/>
        </p:spPr>
        <p:txBody>
          <a:bodyPr wrap="square" rtlCol="0">
            <a:spAutoFit/>
          </a:bodyPr>
          <a:lstStyle/>
          <a:p>
            <a:pPr algn="ctr"/>
            <a:r>
              <a:rPr lang="en-US" b="1" dirty="0"/>
              <a:t>Pieces Extraction</a:t>
            </a:r>
            <a:endParaRPr lang="it-IT" b="1" dirty="0"/>
          </a:p>
        </p:txBody>
      </p:sp>
    </p:spTree>
    <p:extLst>
      <p:ext uri="{BB962C8B-B14F-4D97-AF65-F5344CB8AC3E}">
        <p14:creationId xmlns:p14="http://schemas.microsoft.com/office/powerpoint/2010/main" val="288401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screenshot&#10;&#10;Description automatically generated">
            <a:extLst>
              <a:ext uri="{FF2B5EF4-FFF2-40B4-BE49-F238E27FC236}">
                <a16:creationId xmlns:a16="http://schemas.microsoft.com/office/drawing/2014/main" id="{BA0932A3-6F21-7107-529C-F6AB580E5215}"/>
              </a:ext>
            </a:extLst>
          </p:cNvPr>
          <p:cNvPicPr>
            <a:picLocks noChangeAspect="1"/>
          </p:cNvPicPr>
          <p:nvPr/>
        </p:nvPicPr>
        <p:blipFill>
          <a:blip r:embed="rId3"/>
          <a:stretch>
            <a:fillRect/>
          </a:stretch>
        </p:blipFill>
        <p:spPr>
          <a:xfrm>
            <a:off x="966787" y="3114674"/>
            <a:ext cx="8115300" cy="2028825"/>
          </a:xfrm>
          <a:prstGeom prst="rect">
            <a:avLst/>
          </a:prstGeom>
          <a:noFill/>
        </p:spPr>
      </p:pic>
      <p:sp>
        <p:nvSpPr>
          <p:cNvPr id="13" name="Content Placeholder 1">
            <a:extLst>
              <a:ext uri="{FF2B5EF4-FFF2-40B4-BE49-F238E27FC236}">
                <a16:creationId xmlns:a16="http://schemas.microsoft.com/office/drawing/2014/main" id="{3993D298-BC87-FED3-7CEA-7D6C180EB0AC}"/>
              </a:ext>
            </a:extLst>
          </p:cNvPr>
          <p:cNvSpPr>
            <a:spLocks noGrp="1"/>
          </p:cNvSpPr>
          <p:nvPr>
            <p:ph type="body" sz="quarter" idx="17"/>
          </p:nvPr>
        </p:nvSpPr>
        <p:spPr>
          <a:xfrm>
            <a:off x="966787" y="1066800"/>
            <a:ext cx="7646988" cy="1933576"/>
          </a:xfrm>
        </p:spPr>
        <p:txBody>
          <a:bodyPr>
            <a:normAutofit/>
          </a:bodyPr>
          <a:lstStyle/>
          <a:p>
            <a:pPr marL="0" indent="0">
              <a:buNone/>
            </a:pPr>
            <a:r>
              <a:rPr lang="it-IT" sz="1600" dirty="0"/>
              <a:t>The </a:t>
            </a:r>
            <a:r>
              <a:rPr lang="it-IT" sz="1600" dirty="0" err="1"/>
              <a:t>pieces</a:t>
            </a:r>
            <a:r>
              <a:rPr lang="it-IT" sz="1600" dirty="0"/>
              <a:t> </a:t>
            </a:r>
            <a:r>
              <a:rPr lang="it-IT" sz="1600" dirty="0" err="1"/>
              <a:t>labelling</a:t>
            </a:r>
            <a:r>
              <a:rPr lang="it-IT" sz="1600" dirty="0"/>
              <a:t> </a:t>
            </a:r>
            <a:r>
              <a:rPr lang="it-IT" sz="1600" dirty="0" err="1"/>
              <a:t>is</a:t>
            </a:r>
            <a:r>
              <a:rPr lang="it-IT" sz="1600" dirty="0"/>
              <a:t> </a:t>
            </a:r>
            <a:r>
              <a:rPr lang="it-IT" sz="1600" dirty="0" err="1"/>
              <a:t>based</a:t>
            </a:r>
            <a:r>
              <a:rPr lang="it-IT" sz="1600" dirty="0"/>
              <a:t> on </a:t>
            </a:r>
            <a:r>
              <a:rPr lang="it-IT" sz="1600" dirty="0" err="1"/>
              <a:t>four</a:t>
            </a:r>
            <a:r>
              <a:rPr lang="it-IT" sz="1600" dirty="0"/>
              <a:t> steps:</a:t>
            </a:r>
          </a:p>
          <a:p>
            <a:r>
              <a:rPr lang="it-IT" sz="1600" dirty="0"/>
              <a:t>Edge </a:t>
            </a:r>
            <a:r>
              <a:rPr lang="it-IT" sz="1600" dirty="0" err="1"/>
              <a:t>detection</a:t>
            </a:r>
            <a:r>
              <a:rPr lang="it-IT" sz="1600" dirty="0"/>
              <a:t> with </a:t>
            </a:r>
            <a:r>
              <a:rPr lang="it-IT" sz="1600" dirty="0" err="1"/>
              <a:t>Canny</a:t>
            </a:r>
            <a:r>
              <a:rPr lang="it-IT" sz="1600" dirty="0"/>
              <a:t> filter</a:t>
            </a:r>
          </a:p>
          <a:p>
            <a:r>
              <a:rPr lang="en-US" sz="1600" dirty="0"/>
              <a:t>Post processing of the obtained image with morphological operations</a:t>
            </a:r>
          </a:p>
          <a:p>
            <a:r>
              <a:rPr lang="en-US" sz="1600" dirty="0"/>
              <a:t>Flood fill to separate the objects from the background</a:t>
            </a:r>
          </a:p>
          <a:p>
            <a:r>
              <a:rPr lang="en-US" sz="1600" dirty="0"/>
              <a:t>Object labeling from the flood fill image and superimposition of the found contour on the original image</a:t>
            </a:r>
          </a:p>
        </p:txBody>
      </p:sp>
      <p:sp>
        <p:nvSpPr>
          <p:cNvPr id="20" name="Date Placeholder 3">
            <a:extLst>
              <a:ext uri="{FF2B5EF4-FFF2-40B4-BE49-F238E27FC236}">
                <a16:creationId xmlns:a16="http://schemas.microsoft.com/office/drawing/2014/main" id="{38313418-4522-E16B-DE2E-9A6B9101A784}"/>
              </a:ext>
            </a:extLst>
          </p:cNvPr>
          <p:cNvSpPr>
            <a:spLocks noGrp="1"/>
          </p:cNvSpPr>
          <p:nvPr>
            <p:ph type="dt" sz="half" idx="18"/>
          </p:nvPr>
        </p:nvSpPr>
        <p:spPr>
          <a:xfrm rot="16200000">
            <a:off x="-1221413" y="2778452"/>
            <a:ext cx="3341052" cy="911524"/>
          </a:xfrm>
        </p:spPr>
        <p:txBody>
          <a:bodyPr/>
          <a:lstStyle/>
          <a:p>
            <a:pPr>
              <a:spcAft>
                <a:spcPts val="600"/>
              </a:spcAft>
            </a:pPr>
            <a:r>
              <a:rPr lang="fr-CH" dirty="0"/>
              <a:t>IAPR FINAL PROJECT</a:t>
            </a:r>
            <a:endParaRPr lang="fr-FR" dirty="0"/>
          </a:p>
        </p:txBody>
      </p:sp>
      <p:sp>
        <p:nvSpPr>
          <p:cNvPr id="22" name="Footer Placeholder 4">
            <a:extLst>
              <a:ext uri="{FF2B5EF4-FFF2-40B4-BE49-F238E27FC236}">
                <a16:creationId xmlns:a16="http://schemas.microsoft.com/office/drawing/2014/main" id="{5CDF02E2-968B-066B-0EB1-7782CA7B07DD}"/>
              </a:ext>
            </a:extLst>
          </p:cNvPr>
          <p:cNvSpPr>
            <a:spLocks noGrp="1"/>
          </p:cNvSpPr>
          <p:nvPr>
            <p:ph type="ftr" sz="quarter" idx="19"/>
          </p:nvPr>
        </p:nvSpPr>
        <p:spPr>
          <a:xfrm rot="16200000">
            <a:off x="7115989" y="1874064"/>
            <a:ext cx="3543260" cy="512762"/>
          </a:xfrm>
        </p:spPr>
        <p:txBody>
          <a:bodyPr/>
          <a:lstStyle/>
          <a:p>
            <a:pPr>
              <a:spcAft>
                <a:spcPts val="600"/>
              </a:spcAft>
            </a:pPr>
            <a:r>
              <a:rPr lang="fr-FR" dirty="0"/>
              <a:t>GROUP 5</a:t>
            </a:r>
          </a:p>
        </p:txBody>
      </p:sp>
      <p:sp>
        <p:nvSpPr>
          <p:cNvPr id="6" name="Espace réservé du numéro de diapositive 5">
            <a:extLst>
              <a:ext uri="{FF2B5EF4-FFF2-40B4-BE49-F238E27FC236}">
                <a16:creationId xmlns:a16="http://schemas.microsoft.com/office/drawing/2014/main" id="{B8886CBF-007E-C543-A31F-22055CA02426}"/>
              </a:ext>
            </a:extLst>
          </p:cNvPr>
          <p:cNvSpPr>
            <a:spLocks noGrp="1"/>
          </p:cNvSpPr>
          <p:nvPr>
            <p:ph type="sldNum" sz="quarter" idx="20"/>
          </p:nvPr>
        </p:nvSpPr>
        <p:spPr>
          <a:xfrm>
            <a:off x="8631238" y="195263"/>
            <a:ext cx="512762" cy="163552"/>
          </a:xfrm>
        </p:spPr>
        <p:txBody>
          <a:bodyPr anchor="t">
            <a:normAutofit/>
          </a:bodyPr>
          <a:lstStyle/>
          <a:p>
            <a:pPr>
              <a:spcAft>
                <a:spcPts val="600"/>
              </a:spcAft>
            </a:pPr>
            <a:fld id="{E1E1CD7C-2161-7D43-862E-CE4C333CD873}" type="slidenum">
              <a:rPr lang="fr-FR" smtClean="0"/>
              <a:pPr>
                <a:spcAft>
                  <a:spcPts val="600"/>
                </a:spcAft>
              </a:pPr>
              <a:t>5</a:t>
            </a:fld>
            <a:endParaRPr lang="fr-FR"/>
          </a:p>
        </p:txBody>
      </p:sp>
      <p:sp>
        <p:nvSpPr>
          <p:cNvPr id="15" name="Title 2">
            <a:extLst>
              <a:ext uri="{FF2B5EF4-FFF2-40B4-BE49-F238E27FC236}">
                <a16:creationId xmlns:a16="http://schemas.microsoft.com/office/drawing/2014/main" id="{9BB53B6F-424B-8895-9D50-BE11603090AD}"/>
              </a:ext>
            </a:extLst>
          </p:cNvPr>
          <p:cNvSpPr>
            <a:spLocks noGrp="1"/>
          </p:cNvSpPr>
          <p:nvPr>
            <p:ph type="title"/>
          </p:nvPr>
        </p:nvSpPr>
        <p:spPr>
          <a:xfrm>
            <a:off x="904875" y="179552"/>
            <a:ext cx="3667125" cy="1072753"/>
          </a:xfrm>
        </p:spPr>
        <p:txBody>
          <a:bodyPr anchor="t">
            <a:normAutofit/>
          </a:bodyPr>
          <a:lstStyle/>
          <a:p>
            <a:r>
              <a:rPr lang="it-IT"/>
              <a:t>Pieces Labelling</a:t>
            </a:r>
            <a:endParaRPr lang="en-US"/>
          </a:p>
        </p:txBody>
      </p:sp>
    </p:spTree>
    <p:extLst>
      <p:ext uri="{BB962C8B-B14F-4D97-AF65-F5344CB8AC3E}">
        <p14:creationId xmlns:p14="http://schemas.microsoft.com/office/powerpoint/2010/main" val="97363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A0932A3-6F21-7107-529C-F6AB580E5215}"/>
              </a:ext>
            </a:extLst>
          </p:cNvPr>
          <p:cNvPicPr>
            <a:picLocks noChangeAspect="1"/>
          </p:cNvPicPr>
          <p:nvPr/>
        </p:nvPicPr>
        <p:blipFill>
          <a:blip r:embed="rId3"/>
          <a:srcRect/>
          <a:stretch/>
        </p:blipFill>
        <p:spPr>
          <a:xfrm>
            <a:off x="966787" y="3293887"/>
            <a:ext cx="8115300" cy="1670399"/>
          </a:xfrm>
          <a:prstGeom prst="rect">
            <a:avLst/>
          </a:prstGeom>
          <a:noFill/>
        </p:spPr>
      </p:pic>
      <p:sp>
        <p:nvSpPr>
          <p:cNvPr id="13" name="Content Placeholder 1">
            <a:extLst>
              <a:ext uri="{FF2B5EF4-FFF2-40B4-BE49-F238E27FC236}">
                <a16:creationId xmlns:a16="http://schemas.microsoft.com/office/drawing/2014/main" id="{3993D298-BC87-FED3-7CEA-7D6C180EB0AC}"/>
              </a:ext>
            </a:extLst>
          </p:cNvPr>
          <p:cNvSpPr>
            <a:spLocks noGrp="1"/>
          </p:cNvSpPr>
          <p:nvPr>
            <p:ph type="body" sz="quarter" idx="17"/>
          </p:nvPr>
        </p:nvSpPr>
        <p:spPr>
          <a:xfrm>
            <a:off x="966787" y="1022825"/>
            <a:ext cx="7646988" cy="2211389"/>
          </a:xfrm>
        </p:spPr>
        <p:txBody>
          <a:bodyPr>
            <a:normAutofit/>
          </a:bodyPr>
          <a:lstStyle/>
          <a:p>
            <a:pPr marL="0" indent="0">
              <a:buNone/>
            </a:pPr>
            <a:r>
              <a:rPr lang="it-IT" sz="1600" dirty="0"/>
              <a:t>The </a:t>
            </a:r>
            <a:r>
              <a:rPr lang="it-IT" sz="1600" dirty="0" err="1"/>
              <a:t>pieces</a:t>
            </a:r>
            <a:r>
              <a:rPr lang="it-IT" sz="1600" dirty="0"/>
              <a:t> </a:t>
            </a:r>
            <a:r>
              <a:rPr lang="it-IT" sz="1600" dirty="0" err="1"/>
              <a:t>extraction</a:t>
            </a:r>
            <a:r>
              <a:rPr lang="it-IT" sz="1600" dirty="0"/>
              <a:t> </a:t>
            </a:r>
            <a:r>
              <a:rPr lang="it-IT" sz="1600" dirty="0" err="1"/>
              <a:t>is</a:t>
            </a:r>
            <a:r>
              <a:rPr lang="it-IT" sz="1600" dirty="0"/>
              <a:t> </a:t>
            </a:r>
            <a:r>
              <a:rPr lang="it-IT" sz="1600" dirty="0" err="1"/>
              <a:t>based</a:t>
            </a:r>
            <a:r>
              <a:rPr lang="it-IT" sz="1600" dirty="0"/>
              <a:t> on </a:t>
            </a:r>
            <a:r>
              <a:rPr lang="it-IT" sz="1600" dirty="0" err="1"/>
              <a:t>four</a:t>
            </a:r>
            <a:r>
              <a:rPr lang="it-IT" sz="1600" dirty="0"/>
              <a:t> steps:</a:t>
            </a:r>
          </a:p>
          <a:p>
            <a:r>
              <a:rPr lang="it-IT" sz="1600" dirty="0" err="1"/>
              <a:t>Cropping</a:t>
            </a:r>
            <a:r>
              <a:rPr lang="it-IT" sz="1600" dirty="0"/>
              <a:t> </a:t>
            </a:r>
            <a:r>
              <a:rPr lang="it-IT" sz="1600" dirty="0" err="1"/>
              <a:t>based</a:t>
            </a:r>
            <a:r>
              <a:rPr lang="it-IT" sz="1600" dirty="0"/>
              <a:t> on the </a:t>
            </a:r>
            <a:r>
              <a:rPr lang="it-IT" sz="1600" dirty="0" err="1"/>
              <a:t>contourn</a:t>
            </a:r>
            <a:r>
              <a:rPr lang="it-IT" sz="1600" dirty="0"/>
              <a:t> </a:t>
            </a:r>
            <a:r>
              <a:rPr lang="it-IT" sz="1600" dirty="0" err="1"/>
              <a:t>found</a:t>
            </a:r>
            <a:r>
              <a:rPr lang="it-IT" sz="1600" dirty="0"/>
              <a:t> in the </a:t>
            </a:r>
            <a:r>
              <a:rPr lang="it-IT" sz="1600" dirty="0" err="1"/>
              <a:t>pieces</a:t>
            </a:r>
            <a:r>
              <a:rPr lang="it-IT" sz="1600" dirty="0"/>
              <a:t> </a:t>
            </a:r>
            <a:r>
              <a:rPr lang="it-IT" sz="1600" dirty="0" err="1"/>
              <a:t>labelling</a:t>
            </a:r>
            <a:r>
              <a:rPr lang="it-IT" sz="1600" dirty="0"/>
              <a:t> step</a:t>
            </a:r>
          </a:p>
          <a:p>
            <a:r>
              <a:rPr lang="it-IT" sz="1600" dirty="0"/>
              <a:t>Edge </a:t>
            </a:r>
            <a:r>
              <a:rPr lang="it-IT" sz="1600" dirty="0" err="1"/>
              <a:t>detection</a:t>
            </a:r>
            <a:r>
              <a:rPr lang="it-IT" sz="1600" dirty="0"/>
              <a:t> with </a:t>
            </a:r>
            <a:r>
              <a:rPr lang="it-IT" sz="1600" dirty="0" err="1"/>
              <a:t>Canny</a:t>
            </a:r>
            <a:r>
              <a:rPr lang="it-IT" sz="1600" dirty="0"/>
              <a:t> filter</a:t>
            </a:r>
          </a:p>
          <a:p>
            <a:r>
              <a:rPr lang="it-IT" sz="1600" dirty="0" err="1"/>
              <a:t>Pieces</a:t>
            </a:r>
            <a:r>
              <a:rPr lang="it-IT" sz="1600" dirty="0"/>
              <a:t> </a:t>
            </a:r>
            <a:r>
              <a:rPr lang="it-IT" sz="1600" dirty="0" err="1"/>
              <a:t>rotation</a:t>
            </a:r>
            <a:endParaRPr lang="it-IT" sz="1600" dirty="0"/>
          </a:p>
          <a:p>
            <a:r>
              <a:rPr lang="it-IT" sz="1600" dirty="0" err="1"/>
              <a:t>Cleaning</a:t>
            </a:r>
            <a:r>
              <a:rPr lang="it-IT" sz="1600" dirty="0"/>
              <a:t> of </a:t>
            </a:r>
            <a:r>
              <a:rPr lang="it-IT" sz="1600" dirty="0" err="1"/>
              <a:t>obtained</a:t>
            </a:r>
            <a:r>
              <a:rPr lang="it-IT" sz="1600" dirty="0"/>
              <a:t> image (eliminate </a:t>
            </a:r>
            <a:r>
              <a:rPr lang="it-IT" sz="1600" dirty="0" err="1"/>
              <a:t>other</a:t>
            </a:r>
            <a:r>
              <a:rPr lang="it-IT" sz="1600" dirty="0"/>
              <a:t> </a:t>
            </a:r>
            <a:r>
              <a:rPr lang="it-IT" sz="1600" dirty="0" err="1"/>
              <a:t>pieces</a:t>
            </a:r>
            <a:r>
              <a:rPr lang="it-IT" sz="1600" dirty="0"/>
              <a:t>’ </a:t>
            </a:r>
            <a:r>
              <a:rPr lang="it-IT" sz="1600" dirty="0" err="1"/>
              <a:t>fragments</a:t>
            </a:r>
            <a:r>
              <a:rPr lang="it-IT" sz="1600" dirty="0"/>
              <a:t>)</a:t>
            </a:r>
          </a:p>
          <a:p>
            <a:r>
              <a:rPr lang="it-IT" sz="1600" dirty="0" err="1"/>
              <a:t>Contour</a:t>
            </a:r>
            <a:r>
              <a:rPr lang="it-IT" sz="1600" dirty="0"/>
              <a:t> </a:t>
            </a:r>
            <a:r>
              <a:rPr lang="it-IT" sz="1600" dirty="0" err="1"/>
              <a:t>detection</a:t>
            </a:r>
            <a:r>
              <a:rPr lang="it-IT" sz="1600" dirty="0"/>
              <a:t> to </a:t>
            </a:r>
            <a:r>
              <a:rPr lang="it-IT" sz="1600" dirty="0" err="1"/>
              <a:t>identify</a:t>
            </a:r>
            <a:r>
              <a:rPr lang="it-IT" sz="1600" dirty="0"/>
              <a:t> </a:t>
            </a:r>
            <a:r>
              <a:rPr lang="it-IT" sz="1600" dirty="0" err="1"/>
              <a:t>where</a:t>
            </a:r>
            <a:r>
              <a:rPr lang="it-IT" sz="1600" dirty="0"/>
              <a:t> to </a:t>
            </a:r>
            <a:r>
              <a:rPr lang="it-IT" sz="1600" dirty="0" err="1"/>
              <a:t>crop</a:t>
            </a:r>
            <a:r>
              <a:rPr lang="it-IT" sz="1600" dirty="0"/>
              <a:t> the </a:t>
            </a:r>
            <a:r>
              <a:rPr lang="it-IT" sz="1600" dirty="0" err="1"/>
              <a:t>original</a:t>
            </a:r>
            <a:r>
              <a:rPr lang="it-IT" sz="1600" dirty="0"/>
              <a:t> </a:t>
            </a:r>
            <a:r>
              <a:rPr lang="it-IT" sz="1600" dirty="0" err="1"/>
              <a:t>rotated</a:t>
            </a:r>
            <a:r>
              <a:rPr lang="it-IT" sz="1600" dirty="0"/>
              <a:t> </a:t>
            </a:r>
            <a:r>
              <a:rPr lang="it-IT" sz="1600" dirty="0" err="1"/>
              <a:t>piece</a:t>
            </a:r>
            <a:endParaRPr lang="en-US" sz="1600" dirty="0"/>
          </a:p>
        </p:txBody>
      </p:sp>
      <p:sp>
        <p:nvSpPr>
          <p:cNvPr id="20" name="Date Placeholder 3">
            <a:extLst>
              <a:ext uri="{FF2B5EF4-FFF2-40B4-BE49-F238E27FC236}">
                <a16:creationId xmlns:a16="http://schemas.microsoft.com/office/drawing/2014/main" id="{38313418-4522-E16B-DE2E-9A6B9101A784}"/>
              </a:ext>
            </a:extLst>
          </p:cNvPr>
          <p:cNvSpPr>
            <a:spLocks noGrp="1"/>
          </p:cNvSpPr>
          <p:nvPr>
            <p:ph type="dt" sz="half" idx="18"/>
          </p:nvPr>
        </p:nvSpPr>
        <p:spPr>
          <a:xfrm rot="16200000">
            <a:off x="-1221413" y="2778452"/>
            <a:ext cx="3341052" cy="911524"/>
          </a:xfrm>
        </p:spPr>
        <p:txBody>
          <a:bodyPr/>
          <a:lstStyle/>
          <a:p>
            <a:pPr>
              <a:spcAft>
                <a:spcPts val="600"/>
              </a:spcAft>
            </a:pPr>
            <a:r>
              <a:rPr lang="fr-CH" dirty="0"/>
              <a:t>IAPR FINAL PROJECT</a:t>
            </a:r>
            <a:endParaRPr lang="fr-FR" dirty="0"/>
          </a:p>
        </p:txBody>
      </p:sp>
      <p:sp>
        <p:nvSpPr>
          <p:cNvPr id="22" name="Footer Placeholder 4">
            <a:extLst>
              <a:ext uri="{FF2B5EF4-FFF2-40B4-BE49-F238E27FC236}">
                <a16:creationId xmlns:a16="http://schemas.microsoft.com/office/drawing/2014/main" id="{5CDF02E2-968B-066B-0EB1-7782CA7B07DD}"/>
              </a:ext>
            </a:extLst>
          </p:cNvPr>
          <p:cNvSpPr>
            <a:spLocks noGrp="1"/>
          </p:cNvSpPr>
          <p:nvPr>
            <p:ph type="ftr" sz="quarter" idx="19"/>
          </p:nvPr>
        </p:nvSpPr>
        <p:spPr>
          <a:xfrm rot="16200000">
            <a:off x="7115989" y="1874064"/>
            <a:ext cx="3543260" cy="512762"/>
          </a:xfrm>
        </p:spPr>
        <p:txBody>
          <a:bodyPr/>
          <a:lstStyle/>
          <a:p>
            <a:pPr>
              <a:spcAft>
                <a:spcPts val="600"/>
              </a:spcAft>
            </a:pPr>
            <a:r>
              <a:rPr lang="fr-FR" dirty="0"/>
              <a:t>GROUP 5</a:t>
            </a:r>
          </a:p>
        </p:txBody>
      </p:sp>
      <p:sp>
        <p:nvSpPr>
          <p:cNvPr id="6" name="Espace réservé du numéro de diapositive 5">
            <a:extLst>
              <a:ext uri="{FF2B5EF4-FFF2-40B4-BE49-F238E27FC236}">
                <a16:creationId xmlns:a16="http://schemas.microsoft.com/office/drawing/2014/main" id="{B8886CBF-007E-C543-A31F-22055CA02426}"/>
              </a:ext>
            </a:extLst>
          </p:cNvPr>
          <p:cNvSpPr>
            <a:spLocks noGrp="1"/>
          </p:cNvSpPr>
          <p:nvPr>
            <p:ph type="sldNum" sz="quarter" idx="20"/>
          </p:nvPr>
        </p:nvSpPr>
        <p:spPr>
          <a:xfrm>
            <a:off x="8631238" y="195263"/>
            <a:ext cx="512762" cy="163552"/>
          </a:xfrm>
        </p:spPr>
        <p:txBody>
          <a:bodyPr anchor="t">
            <a:normAutofit/>
          </a:bodyPr>
          <a:lstStyle/>
          <a:p>
            <a:pPr>
              <a:spcAft>
                <a:spcPts val="600"/>
              </a:spcAft>
            </a:pPr>
            <a:fld id="{E1E1CD7C-2161-7D43-862E-CE4C333CD873}" type="slidenum">
              <a:rPr lang="fr-FR" smtClean="0"/>
              <a:pPr>
                <a:spcAft>
                  <a:spcPts val="600"/>
                </a:spcAft>
              </a:pPr>
              <a:t>6</a:t>
            </a:fld>
            <a:endParaRPr lang="fr-FR"/>
          </a:p>
        </p:txBody>
      </p:sp>
      <p:sp>
        <p:nvSpPr>
          <p:cNvPr id="15" name="Title 2">
            <a:extLst>
              <a:ext uri="{FF2B5EF4-FFF2-40B4-BE49-F238E27FC236}">
                <a16:creationId xmlns:a16="http://schemas.microsoft.com/office/drawing/2014/main" id="{9BB53B6F-424B-8895-9D50-BE11603090AD}"/>
              </a:ext>
            </a:extLst>
          </p:cNvPr>
          <p:cNvSpPr>
            <a:spLocks noGrp="1"/>
          </p:cNvSpPr>
          <p:nvPr>
            <p:ph type="title"/>
          </p:nvPr>
        </p:nvSpPr>
        <p:spPr>
          <a:xfrm>
            <a:off x="904875" y="179552"/>
            <a:ext cx="3667125" cy="1072753"/>
          </a:xfrm>
        </p:spPr>
        <p:txBody>
          <a:bodyPr anchor="t">
            <a:normAutofit/>
          </a:bodyPr>
          <a:lstStyle/>
          <a:p>
            <a:r>
              <a:rPr lang="it-IT" dirty="0" err="1"/>
              <a:t>Pieces</a:t>
            </a:r>
            <a:r>
              <a:rPr lang="it-IT" dirty="0"/>
              <a:t> </a:t>
            </a:r>
            <a:r>
              <a:rPr lang="it-IT" dirty="0" err="1"/>
              <a:t>Extraction</a:t>
            </a:r>
            <a:endParaRPr lang="en-US" dirty="0"/>
          </a:p>
        </p:txBody>
      </p:sp>
    </p:spTree>
    <p:extLst>
      <p:ext uri="{BB962C8B-B14F-4D97-AF65-F5344CB8AC3E}">
        <p14:creationId xmlns:p14="http://schemas.microsoft.com/office/powerpoint/2010/main" val="3374579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3">
            <a:extLst>
              <a:ext uri="{FF2B5EF4-FFF2-40B4-BE49-F238E27FC236}">
                <a16:creationId xmlns:a16="http://schemas.microsoft.com/office/drawing/2014/main" id="{38313418-4522-E16B-DE2E-9A6B9101A784}"/>
              </a:ext>
            </a:extLst>
          </p:cNvPr>
          <p:cNvSpPr>
            <a:spLocks noGrp="1"/>
          </p:cNvSpPr>
          <p:nvPr>
            <p:ph type="dt" sz="half" idx="18"/>
          </p:nvPr>
        </p:nvSpPr>
        <p:spPr>
          <a:xfrm rot="16200000">
            <a:off x="-1221413" y="2778452"/>
            <a:ext cx="3341052" cy="911524"/>
          </a:xfrm>
        </p:spPr>
        <p:txBody>
          <a:bodyPr/>
          <a:lstStyle/>
          <a:p>
            <a:pPr>
              <a:spcAft>
                <a:spcPts val="600"/>
              </a:spcAft>
            </a:pPr>
            <a:r>
              <a:rPr lang="fr-CH" dirty="0"/>
              <a:t>IAPR FINAL PROJECT</a:t>
            </a:r>
            <a:endParaRPr lang="fr-FR" dirty="0"/>
          </a:p>
        </p:txBody>
      </p:sp>
      <p:sp>
        <p:nvSpPr>
          <p:cNvPr id="22" name="Footer Placeholder 4">
            <a:extLst>
              <a:ext uri="{FF2B5EF4-FFF2-40B4-BE49-F238E27FC236}">
                <a16:creationId xmlns:a16="http://schemas.microsoft.com/office/drawing/2014/main" id="{5CDF02E2-968B-066B-0EB1-7782CA7B07DD}"/>
              </a:ext>
            </a:extLst>
          </p:cNvPr>
          <p:cNvSpPr>
            <a:spLocks noGrp="1"/>
          </p:cNvSpPr>
          <p:nvPr>
            <p:ph type="ftr" sz="quarter" idx="19"/>
          </p:nvPr>
        </p:nvSpPr>
        <p:spPr>
          <a:xfrm rot="16200000">
            <a:off x="7115989" y="1874064"/>
            <a:ext cx="3543260" cy="512762"/>
          </a:xfrm>
        </p:spPr>
        <p:txBody>
          <a:bodyPr/>
          <a:lstStyle/>
          <a:p>
            <a:pPr>
              <a:spcAft>
                <a:spcPts val="600"/>
              </a:spcAft>
            </a:pPr>
            <a:r>
              <a:rPr lang="fr-FR" dirty="0"/>
              <a:t>GROUP 5</a:t>
            </a:r>
          </a:p>
        </p:txBody>
      </p:sp>
      <p:sp>
        <p:nvSpPr>
          <p:cNvPr id="6" name="Espace réservé du numéro de diapositive 5">
            <a:extLst>
              <a:ext uri="{FF2B5EF4-FFF2-40B4-BE49-F238E27FC236}">
                <a16:creationId xmlns:a16="http://schemas.microsoft.com/office/drawing/2014/main" id="{B8886CBF-007E-C543-A31F-22055CA02426}"/>
              </a:ext>
            </a:extLst>
          </p:cNvPr>
          <p:cNvSpPr>
            <a:spLocks noGrp="1"/>
          </p:cNvSpPr>
          <p:nvPr>
            <p:ph type="sldNum" sz="quarter" idx="20"/>
          </p:nvPr>
        </p:nvSpPr>
        <p:spPr>
          <a:xfrm>
            <a:off x="8631238" y="195263"/>
            <a:ext cx="512762" cy="163552"/>
          </a:xfrm>
        </p:spPr>
        <p:txBody>
          <a:bodyPr anchor="t">
            <a:normAutofit/>
          </a:bodyPr>
          <a:lstStyle/>
          <a:p>
            <a:pPr>
              <a:spcAft>
                <a:spcPts val="600"/>
              </a:spcAft>
            </a:pPr>
            <a:fld id="{E1E1CD7C-2161-7D43-862E-CE4C333CD873}" type="slidenum">
              <a:rPr lang="fr-FR" smtClean="0"/>
              <a:pPr>
                <a:spcAft>
                  <a:spcPts val="600"/>
                </a:spcAft>
              </a:pPr>
              <a:t>7</a:t>
            </a:fld>
            <a:endParaRPr lang="fr-FR"/>
          </a:p>
        </p:txBody>
      </p:sp>
      <p:sp>
        <p:nvSpPr>
          <p:cNvPr id="15" name="Title 2">
            <a:extLst>
              <a:ext uri="{FF2B5EF4-FFF2-40B4-BE49-F238E27FC236}">
                <a16:creationId xmlns:a16="http://schemas.microsoft.com/office/drawing/2014/main" id="{9BB53B6F-424B-8895-9D50-BE11603090AD}"/>
              </a:ext>
            </a:extLst>
          </p:cNvPr>
          <p:cNvSpPr>
            <a:spLocks noGrp="1"/>
          </p:cNvSpPr>
          <p:nvPr>
            <p:ph type="title"/>
          </p:nvPr>
        </p:nvSpPr>
        <p:spPr>
          <a:xfrm>
            <a:off x="904875" y="179552"/>
            <a:ext cx="3667125" cy="1072753"/>
          </a:xfrm>
        </p:spPr>
        <p:txBody>
          <a:bodyPr anchor="t">
            <a:normAutofit/>
          </a:bodyPr>
          <a:lstStyle/>
          <a:p>
            <a:r>
              <a:rPr lang="it-IT" dirty="0"/>
              <a:t>Features </a:t>
            </a:r>
            <a:r>
              <a:rPr lang="it-IT" dirty="0" err="1"/>
              <a:t>Extraction</a:t>
            </a:r>
            <a:endParaRPr lang="en-US" dirty="0"/>
          </a:p>
        </p:txBody>
      </p:sp>
      <p:sp>
        <p:nvSpPr>
          <p:cNvPr id="16" name="Content Placeholder 1">
            <a:extLst>
              <a:ext uri="{FF2B5EF4-FFF2-40B4-BE49-F238E27FC236}">
                <a16:creationId xmlns:a16="http://schemas.microsoft.com/office/drawing/2014/main" id="{DC8AC69B-AF78-A9F3-9432-F759482B60DD}"/>
              </a:ext>
            </a:extLst>
          </p:cNvPr>
          <p:cNvSpPr txBox="1">
            <a:spLocks/>
          </p:cNvSpPr>
          <p:nvPr/>
        </p:nvSpPr>
        <p:spPr>
          <a:xfrm>
            <a:off x="904875" y="1563688"/>
            <a:ext cx="7726363" cy="3386772"/>
          </a:xfrm>
          <a:prstGeom prst="rect">
            <a:avLst/>
          </a:prstGeom>
        </p:spPr>
        <p:txBody>
          <a:bodyPr>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itchFamily="2" charset="2"/>
              <a:buNone/>
            </a:pPr>
            <a:r>
              <a:rPr lang="it-IT" sz="1600"/>
              <a:t>Feature extraction is performed in three steps:</a:t>
            </a:r>
          </a:p>
          <a:p>
            <a:r>
              <a:rPr lang="it-IT" sz="1600"/>
              <a:t>The first step involves applying a mask obtained through canny edge detection to enhance the contours of the image.</a:t>
            </a:r>
          </a:p>
          <a:p>
            <a:r>
              <a:rPr lang="it-IT" sz="1600"/>
              <a:t>A pre-trained convolutional neural network (CNN), specifically VGG16, is utilized to extract features from both the original image and the enhanced image.</a:t>
            </a:r>
          </a:p>
          <a:p>
            <a:r>
              <a:rPr lang="it-IT" sz="1600"/>
              <a:t>Principal Component Analysis (PCA) is employed to extract the most significant features, those with the highest variance, from the set of extracted features. To address the issue of the ‘curse of dimensionality’, only 6 features are retained.</a:t>
            </a:r>
          </a:p>
          <a:p>
            <a:pPr marL="0" indent="0">
              <a:buFont typeface="Wingdings" pitchFamily="2" charset="2"/>
              <a:buNone/>
            </a:pPr>
            <a:endParaRPr lang="it-IT" sz="1600" dirty="0"/>
          </a:p>
        </p:txBody>
      </p:sp>
    </p:spTree>
    <p:extLst>
      <p:ext uri="{BB962C8B-B14F-4D97-AF65-F5344CB8AC3E}">
        <p14:creationId xmlns:p14="http://schemas.microsoft.com/office/powerpoint/2010/main" val="320056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3">
            <a:extLst>
              <a:ext uri="{FF2B5EF4-FFF2-40B4-BE49-F238E27FC236}">
                <a16:creationId xmlns:a16="http://schemas.microsoft.com/office/drawing/2014/main" id="{38313418-4522-E16B-DE2E-9A6B9101A784}"/>
              </a:ext>
            </a:extLst>
          </p:cNvPr>
          <p:cNvSpPr>
            <a:spLocks noGrp="1"/>
          </p:cNvSpPr>
          <p:nvPr>
            <p:ph type="dt" sz="half" idx="18"/>
          </p:nvPr>
        </p:nvSpPr>
        <p:spPr>
          <a:xfrm rot="16200000">
            <a:off x="-1221413" y="2778452"/>
            <a:ext cx="3341052" cy="911524"/>
          </a:xfrm>
        </p:spPr>
        <p:txBody>
          <a:bodyPr/>
          <a:lstStyle/>
          <a:p>
            <a:pPr>
              <a:spcAft>
                <a:spcPts val="600"/>
              </a:spcAft>
            </a:pPr>
            <a:r>
              <a:rPr lang="fr-CH" dirty="0"/>
              <a:t>IAPR FINAL PROJECT</a:t>
            </a:r>
            <a:endParaRPr lang="fr-FR" dirty="0"/>
          </a:p>
        </p:txBody>
      </p:sp>
      <p:sp>
        <p:nvSpPr>
          <p:cNvPr id="22" name="Footer Placeholder 4">
            <a:extLst>
              <a:ext uri="{FF2B5EF4-FFF2-40B4-BE49-F238E27FC236}">
                <a16:creationId xmlns:a16="http://schemas.microsoft.com/office/drawing/2014/main" id="{5CDF02E2-968B-066B-0EB1-7782CA7B07DD}"/>
              </a:ext>
            </a:extLst>
          </p:cNvPr>
          <p:cNvSpPr>
            <a:spLocks noGrp="1"/>
          </p:cNvSpPr>
          <p:nvPr>
            <p:ph type="ftr" sz="quarter" idx="19"/>
          </p:nvPr>
        </p:nvSpPr>
        <p:spPr>
          <a:xfrm rot="16200000">
            <a:off x="7115989" y="1874064"/>
            <a:ext cx="3543260" cy="512762"/>
          </a:xfrm>
        </p:spPr>
        <p:txBody>
          <a:bodyPr/>
          <a:lstStyle/>
          <a:p>
            <a:pPr>
              <a:spcAft>
                <a:spcPts val="600"/>
              </a:spcAft>
            </a:pPr>
            <a:r>
              <a:rPr lang="fr-FR" dirty="0"/>
              <a:t>GROUP 5</a:t>
            </a:r>
          </a:p>
        </p:txBody>
      </p:sp>
      <p:sp>
        <p:nvSpPr>
          <p:cNvPr id="6" name="Espace réservé du numéro de diapositive 5">
            <a:extLst>
              <a:ext uri="{FF2B5EF4-FFF2-40B4-BE49-F238E27FC236}">
                <a16:creationId xmlns:a16="http://schemas.microsoft.com/office/drawing/2014/main" id="{B8886CBF-007E-C543-A31F-22055CA02426}"/>
              </a:ext>
            </a:extLst>
          </p:cNvPr>
          <p:cNvSpPr>
            <a:spLocks noGrp="1"/>
          </p:cNvSpPr>
          <p:nvPr>
            <p:ph type="sldNum" sz="quarter" idx="20"/>
          </p:nvPr>
        </p:nvSpPr>
        <p:spPr>
          <a:xfrm>
            <a:off x="8631238" y="195263"/>
            <a:ext cx="512762" cy="163552"/>
          </a:xfrm>
        </p:spPr>
        <p:txBody>
          <a:bodyPr anchor="t">
            <a:normAutofit/>
          </a:bodyPr>
          <a:lstStyle/>
          <a:p>
            <a:pPr>
              <a:spcAft>
                <a:spcPts val="600"/>
              </a:spcAft>
            </a:pPr>
            <a:fld id="{E1E1CD7C-2161-7D43-862E-CE4C333CD873}" type="slidenum">
              <a:rPr lang="fr-FR" smtClean="0"/>
              <a:pPr>
                <a:spcAft>
                  <a:spcPts val="600"/>
                </a:spcAft>
              </a:pPr>
              <a:t>8</a:t>
            </a:fld>
            <a:endParaRPr lang="fr-FR"/>
          </a:p>
        </p:txBody>
      </p:sp>
      <p:sp>
        <p:nvSpPr>
          <p:cNvPr id="15" name="Title 2">
            <a:extLst>
              <a:ext uri="{FF2B5EF4-FFF2-40B4-BE49-F238E27FC236}">
                <a16:creationId xmlns:a16="http://schemas.microsoft.com/office/drawing/2014/main" id="{9BB53B6F-424B-8895-9D50-BE11603090AD}"/>
              </a:ext>
            </a:extLst>
          </p:cNvPr>
          <p:cNvSpPr>
            <a:spLocks noGrp="1"/>
          </p:cNvSpPr>
          <p:nvPr>
            <p:ph type="title"/>
          </p:nvPr>
        </p:nvSpPr>
        <p:spPr>
          <a:xfrm>
            <a:off x="904875" y="179552"/>
            <a:ext cx="3667125" cy="1072753"/>
          </a:xfrm>
        </p:spPr>
        <p:txBody>
          <a:bodyPr anchor="t">
            <a:normAutofit/>
          </a:bodyPr>
          <a:lstStyle/>
          <a:p>
            <a:r>
              <a:rPr lang="it-IT" dirty="0"/>
              <a:t>Clustering</a:t>
            </a:r>
            <a:endParaRPr lang="en-US" dirty="0"/>
          </a:p>
        </p:txBody>
      </p:sp>
      <p:sp>
        <p:nvSpPr>
          <p:cNvPr id="16" name="Content Placeholder 1">
            <a:extLst>
              <a:ext uri="{FF2B5EF4-FFF2-40B4-BE49-F238E27FC236}">
                <a16:creationId xmlns:a16="http://schemas.microsoft.com/office/drawing/2014/main" id="{DC8AC69B-AF78-A9F3-9432-F759482B60DD}"/>
              </a:ext>
            </a:extLst>
          </p:cNvPr>
          <p:cNvSpPr txBox="1">
            <a:spLocks/>
          </p:cNvSpPr>
          <p:nvPr/>
        </p:nvSpPr>
        <p:spPr>
          <a:xfrm>
            <a:off x="904875" y="1563688"/>
            <a:ext cx="7726363" cy="3386772"/>
          </a:xfrm>
          <a:prstGeom prst="rect">
            <a:avLst/>
          </a:prstGeom>
        </p:spPr>
        <p:txBody>
          <a:bodyPr>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it-IT" sz="1600" dirty="0"/>
              <a:t>Clustering </a:t>
            </a:r>
            <a:r>
              <a:rPr lang="it-IT" sz="1600" dirty="0" err="1"/>
              <a:t>is</a:t>
            </a:r>
            <a:r>
              <a:rPr lang="it-IT" sz="1600" dirty="0"/>
              <a:t> </a:t>
            </a:r>
            <a:r>
              <a:rPr lang="it-IT" sz="1600" dirty="0" err="1"/>
              <a:t>performed</a:t>
            </a:r>
            <a:r>
              <a:rPr lang="it-IT" sz="1600" dirty="0"/>
              <a:t> in </a:t>
            </a:r>
            <a:r>
              <a:rPr lang="it-IT" sz="1600" dirty="0" err="1"/>
              <a:t>three</a:t>
            </a:r>
            <a:r>
              <a:rPr lang="it-IT" sz="1600" dirty="0"/>
              <a:t> steps:</a:t>
            </a:r>
          </a:p>
          <a:p>
            <a:r>
              <a:rPr lang="it-IT" sz="1600" dirty="0" err="1"/>
              <a:t>Firstly</a:t>
            </a:r>
            <a:r>
              <a:rPr lang="it-IT" sz="1600" dirty="0"/>
              <a:t>, </a:t>
            </a:r>
            <a:r>
              <a:rPr lang="it-IT" sz="1600" dirty="0" err="1"/>
              <a:t>we</a:t>
            </a:r>
            <a:r>
              <a:rPr lang="it-IT" sz="1600" dirty="0"/>
              <a:t> </a:t>
            </a:r>
            <a:r>
              <a:rPr lang="it-IT" sz="1600" dirty="0" err="1"/>
              <a:t>explore</a:t>
            </a:r>
            <a:r>
              <a:rPr lang="it-IT" sz="1600" dirty="0"/>
              <a:t> the </a:t>
            </a:r>
            <a:r>
              <a:rPr lang="it-IT" sz="1600" dirty="0" err="1"/>
              <a:t>potential</a:t>
            </a:r>
            <a:r>
              <a:rPr lang="it-IT" sz="1600" dirty="0"/>
              <a:t> </a:t>
            </a:r>
            <a:r>
              <a:rPr lang="it-IT" sz="1600" dirty="0" err="1"/>
              <a:t>combinations</a:t>
            </a:r>
            <a:r>
              <a:rPr lang="it-IT" sz="1600" dirty="0"/>
              <a:t> of puzzle sizes </a:t>
            </a:r>
            <a:r>
              <a:rPr lang="it-IT" sz="1600" dirty="0" err="1"/>
              <a:t>based</a:t>
            </a:r>
            <a:r>
              <a:rPr lang="it-IT" sz="1600" dirty="0"/>
              <a:t> on the </a:t>
            </a:r>
            <a:r>
              <a:rPr lang="it-IT" sz="1600" dirty="0" err="1"/>
              <a:t>number</a:t>
            </a:r>
            <a:r>
              <a:rPr lang="it-IT" sz="1600" dirty="0"/>
              <a:t> of </a:t>
            </a:r>
            <a:r>
              <a:rPr lang="it-IT" sz="1600" dirty="0" err="1"/>
              <a:t>extracted</a:t>
            </a:r>
            <a:r>
              <a:rPr lang="it-IT" sz="1600" dirty="0"/>
              <a:t> </a:t>
            </a:r>
            <a:r>
              <a:rPr lang="it-IT" sz="1600" dirty="0" err="1"/>
              <a:t>pieces</a:t>
            </a:r>
            <a:r>
              <a:rPr lang="it-IT" sz="1600" dirty="0"/>
              <a:t>.</a:t>
            </a:r>
          </a:p>
          <a:p>
            <a:r>
              <a:rPr lang="it-IT" sz="1600" dirty="0"/>
              <a:t>For </a:t>
            </a:r>
            <a:r>
              <a:rPr lang="it-IT" sz="1600" dirty="0" err="1"/>
              <a:t>each</a:t>
            </a:r>
            <a:r>
              <a:rPr lang="it-IT" sz="1600" dirty="0"/>
              <a:t> </a:t>
            </a:r>
            <a:r>
              <a:rPr lang="it-IT" sz="1600" dirty="0" err="1"/>
              <a:t>discovered</a:t>
            </a:r>
            <a:r>
              <a:rPr lang="it-IT" sz="1600" dirty="0"/>
              <a:t> </a:t>
            </a:r>
            <a:r>
              <a:rPr lang="it-IT" sz="1600" dirty="0" err="1"/>
              <a:t>combination</a:t>
            </a:r>
            <a:r>
              <a:rPr lang="it-IT" sz="1600" dirty="0"/>
              <a:t>, a </a:t>
            </a:r>
            <a:r>
              <a:rPr lang="it-IT" sz="1600" dirty="0" err="1"/>
              <a:t>customized</a:t>
            </a:r>
            <a:r>
              <a:rPr lang="it-IT" sz="1600" dirty="0"/>
              <a:t> K-Means </a:t>
            </a:r>
            <a:r>
              <a:rPr lang="it-IT" sz="1600" dirty="0" err="1"/>
              <a:t>algorithm</a:t>
            </a:r>
            <a:r>
              <a:rPr lang="it-IT" sz="1600" dirty="0"/>
              <a:t> </a:t>
            </a:r>
            <a:r>
              <a:rPr lang="it-IT" sz="1600" dirty="0" err="1"/>
              <a:t>is</a:t>
            </a:r>
            <a:r>
              <a:rPr lang="it-IT" sz="1600" dirty="0"/>
              <a:t> </a:t>
            </a:r>
            <a:r>
              <a:rPr lang="it-IT" sz="1600" dirty="0" err="1"/>
              <a:t>utilized</a:t>
            </a:r>
            <a:r>
              <a:rPr lang="it-IT" sz="1600" dirty="0"/>
              <a:t> to create clusters </a:t>
            </a:r>
            <a:r>
              <a:rPr lang="it-IT" sz="1600" dirty="0" err="1"/>
              <a:t>consisting</a:t>
            </a:r>
            <a:r>
              <a:rPr lang="it-IT" sz="1600" dirty="0"/>
              <a:t> of </a:t>
            </a:r>
            <a:r>
              <a:rPr lang="it-IT" sz="1600" dirty="0" err="1"/>
              <a:t>pieces</a:t>
            </a:r>
            <a:r>
              <a:rPr lang="it-IT" sz="1600" dirty="0"/>
              <a:t> </a:t>
            </a:r>
            <a:r>
              <a:rPr lang="it-IT" sz="1600" dirty="0" err="1"/>
              <a:t>that</a:t>
            </a:r>
            <a:r>
              <a:rPr lang="it-IT" sz="1600" dirty="0"/>
              <a:t> are </a:t>
            </a:r>
            <a:r>
              <a:rPr lang="it-IT" sz="1600" dirty="0" err="1"/>
              <a:t>compatible</a:t>
            </a:r>
            <a:r>
              <a:rPr lang="it-IT" sz="1600" dirty="0"/>
              <a:t> in size. For </a:t>
            </a:r>
            <a:r>
              <a:rPr lang="it-IT" sz="1600" dirty="0" err="1"/>
              <a:t>example</a:t>
            </a:r>
            <a:r>
              <a:rPr lang="it-IT" sz="1600" dirty="0"/>
              <a:t>, </a:t>
            </a:r>
            <a:r>
              <a:rPr lang="it-IT" sz="1600" dirty="0" err="1"/>
              <a:t>if</a:t>
            </a:r>
            <a:r>
              <a:rPr lang="it-IT" sz="1600" dirty="0"/>
              <a:t> </a:t>
            </a:r>
            <a:r>
              <a:rPr lang="it-IT" sz="1600" dirty="0" err="1"/>
              <a:t>there</a:t>
            </a:r>
            <a:r>
              <a:rPr lang="it-IT" sz="1600" dirty="0"/>
              <a:t> are 23 </a:t>
            </a:r>
            <a:r>
              <a:rPr lang="it-IT" sz="1600" dirty="0" err="1"/>
              <a:t>pieces</a:t>
            </a:r>
            <a:r>
              <a:rPr lang="it-IT" sz="1600" dirty="0"/>
              <a:t>, the clusters </a:t>
            </a:r>
            <a:r>
              <a:rPr lang="it-IT" sz="1600" dirty="0" err="1"/>
              <a:t>would</a:t>
            </a:r>
            <a:r>
              <a:rPr lang="it-IT" sz="1600" dirty="0"/>
              <a:t> be </a:t>
            </a:r>
            <a:r>
              <a:rPr lang="it-IT" sz="1600" dirty="0" err="1"/>
              <a:t>formed</a:t>
            </a:r>
            <a:r>
              <a:rPr lang="it-IT" sz="1600" dirty="0"/>
              <a:t> </a:t>
            </a:r>
            <a:r>
              <a:rPr lang="it-IT" sz="1600" dirty="0" err="1"/>
              <a:t>as</a:t>
            </a:r>
            <a:r>
              <a:rPr lang="it-IT" sz="1600" dirty="0"/>
              <a:t> 12 + 9 + 2.</a:t>
            </a:r>
          </a:p>
          <a:p>
            <a:r>
              <a:rPr lang="it-IT" sz="1600" dirty="0" err="1"/>
              <a:t>Finally</a:t>
            </a:r>
            <a:r>
              <a:rPr lang="it-IT" sz="1600" dirty="0"/>
              <a:t>, </a:t>
            </a:r>
            <a:r>
              <a:rPr lang="it-IT" sz="1600" dirty="0" err="1"/>
              <a:t>among</a:t>
            </a:r>
            <a:r>
              <a:rPr lang="it-IT" sz="1600" dirty="0"/>
              <a:t> the </a:t>
            </a:r>
            <a:r>
              <a:rPr lang="it-IT" sz="1600" dirty="0" err="1"/>
              <a:t>various</a:t>
            </a:r>
            <a:r>
              <a:rPr lang="it-IT" sz="1600" dirty="0"/>
              <a:t> clustering </a:t>
            </a:r>
            <a:r>
              <a:rPr lang="it-IT" sz="1600" dirty="0" err="1"/>
              <a:t>results</a:t>
            </a:r>
            <a:r>
              <a:rPr lang="it-IT" sz="1600" dirty="0"/>
              <a:t> </a:t>
            </a:r>
            <a:r>
              <a:rPr lang="it-IT" sz="1600" dirty="0" err="1"/>
              <a:t>obtained</a:t>
            </a:r>
            <a:r>
              <a:rPr lang="it-IT" sz="1600" dirty="0"/>
              <a:t> from the </a:t>
            </a:r>
            <a:r>
              <a:rPr lang="it-IT" sz="1600" dirty="0" err="1"/>
              <a:t>possible</a:t>
            </a:r>
            <a:r>
              <a:rPr lang="it-IT" sz="1600" dirty="0"/>
              <a:t> </a:t>
            </a:r>
            <a:r>
              <a:rPr lang="it-IT" sz="1600" dirty="0" err="1"/>
              <a:t>combinations</a:t>
            </a:r>
            <a:r>
              <a:rPr lang="it-IT" sz="1600" dirty="0"/>
              <a:t>, </a:t>
            </a:r>
            <a:r>
              <a:rPr lang="it-IT" sz="1600" dirty="0" err="1"/>
              <a:t>we</a:t>
            </a:r>
            <a:r>
              <a:rPr lang="it-IT" sz="1600" dirty="0"/>
              <a:t> </a:t>
            </a:r>
            <a:r>
              <a:rPr lang="it-IT" sz="1600" dirty="0" err="1"/>
              <a:t>select</a:t>
            </a:r>
            <a:r>
              <a:rPr lang="it-IT" sz="1600" dirty="0"/>
              <a:t> the one </a:t>
            </a:r>
            <a:r>
              <a:rPr lang="it-IT" sz="1600" dirty="0" err="1"/>
              <a:t>that</a:t>
            </a:r>
            <a:r>
              <a:rPr lang="it-IT" sz="1600" dirty="0"/>
              <a:t> </a:t>
            </a:r>
            <a:r>
              <a:rPr lang="it-IT" sz="1600" dirty="0" err="1"/>
              <a:t>minimizes</a:t>
            </a:r>
            <a:r>
              <a:rPr lang="it-IT" sz="1600" dirty="0"/>
              <a:t> the </a:t>
            </a:r>
            <a:r>
              <a:rPr lang="it-IT" sz="1600" dirty="0" err="1"/>
              <a:t>variance</a:t>
            </a:r>
            <a:r>
              <a:rPr lang="it-IT" sz="1600" dirty="0"/>
              <a:t> </a:t>
            </a:r>
            <a:r>
              <a:rPr lang="it-IT" sz="1600" dirty="0" err="1"/>
              <a:t>within</a:t>
            </a:r>
            <a:r>
              <a:rPr lang="it-IT" sz="1600" dirty="0"/>
              <a:t> the clusters (intra-cluster </a:t>
            </a:r>
            <a:r>
              <a:rPr lang="it-IT" sz="1600" dirty="0" err="1"/>
              <a:t>variance</a:t>
            </a:r>
            <a:r>
              <a:rPr lang="it-IT" sz="1600" dirty="0"/>
              <a:t>).</a:t>
            </a:r>
          </a:p>
        </p:txBody>
      </p:sp>
    </p:spTree>
    <p:extLst>
      <p:ext uri="{BB962C8B-B14F-4D97-AF65-F5344CB8AC3E}">
        <p14:creationId xmlns:p14="http://schemas.microsoft.com/office/powerpoint/2010/main" val="357693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e Placeholder 3">
            <a:extLst>
              <a:ext uri="{FF2B5EF4-FFF2-40B4-BE49-F238E27FC236}">
                <a16:creationId xmlns:a16="http://schemas.microsoft.com/office/drawing/2014/main" id="{38313418-4522-E16B-DE2E-9A6B9101A784}"/>
              </a:ext>
            </a:extLst>
          </p:cNvPr>
          <p:cNvSpPr>
            <a:spLocks noGrp="1"/>
          </p:cNvSpPr>
          <p:nvPr>
            <p:ph type="dt" sz="half" idx="18"/>
          </p:nvPr>
        </p:nvSpPr>
        <p:spPr>
          <a:xfrm rot="16200000">
            <a:off x="-1221413" y="2778452"/>
            <a:ext cx="3341052" cy="911524"/>
          </a:xfrm>
        </p:spPr>
        <p:txBody>
          <a:bodyPr/>
          <a:lstStyle/>
          <a:p>
            <a:pPr>
              <a:spcAft>
                <a:spcPts val="600"/>
              </a:spcAft>
            </a:pPr>
            <a:r>
              <a:rPr lang="fr-CH" dirty="0"/>
              <a:t>IAPR FINAL PROJECT</a:t>
            </a:r>
            <a:endParaRPr lang="fr-FR" dirty="0"/>
          </a:p>
        </p:txBody>
      </p:sp>
      <p:sp>
        <p:nvSpPr>
          <p:cNvPr id="22" name="Footer Placeholder 4">
            <a:extLst>
              <a:ext uri="{FF2B5EF4-FFF2-40B4-BE49-F238E27FC236}">
                <a16:creationId xmlns:a16="http://schemas.microsoft.com/office/drawing/2014/main" id="{5CDF02E2-968B-066B-0EB1-7782CA7B07DD}"/>
              </a:ext>
            </a:extLst>
          </p:cNvPr>
          <p:cNvSpPr>
            <a:spLocks noGrp="1"/>
          </p:cNvSpPr>
          <p:nvPr>
            <p:ph type="ftr" sz="quarter" idx="19"/>
          </p:nvPr>
        </p:nvSpPr>
        <p:spPr>
          <a:xfrm rot="16200000">
            <a:off x="7115989" y="1874064"/>
            <a:ext cx="3543260" cy="512762"/>
          </a:xfrm>
        </p:spPr>
        <p:txBody>
          <a:bodyPr/>
          <a:lstStyle/>
          <a:p>
            <a:pPr>
              <a:spcAft>
                <a:spcPts val="600"/>
              </a:spcAft>
            </a:pPr>
            <a:r>
              <a:rPr lang="fr-FR" dirty="0"/>
              <a:t>GROUP 5</a:t>
            </a:r>
          </a:p>
        </p:txBody>
      </p:sp>
      <p:sp>
        <p:nvSpPr>
          <p:cNvPr id="6" name="Espace réservé du numéro de diapositive 5">
            <a:extLst>
              <a:ext uri="{FF2B5EF4-FFF2-40B4-BE49-F238E27FC236}">
                <a16:creationId xmlns:a16="http://schemas.microsoft.com/office/drawing/2014/main" id="{B8886CBF-007E-C543-A31F-22055CA02426}"/>
              </a:ext>
            </a:extLst>
          </p:cNvPr>
          <p:cNvSpPr>
            <a:spLocks noGrp="1"/>
          </p:cNvSpPr>
          <p:nvPr>
            <p:ph type="sldNum" sz="quarter" idx="20"/>
          </p:nvPr>
        </p:nvSpPr>
        <p:spPr>
          <a:xfrm>
            <a:off x="8631238" y="195263"/>
            <a:ext cx="512762" cy="163552"/>
          </a:xfrm>
        </p:spPr>
        <p:txBody>
          <a:bodyPr anchor="t">
            <a:normAutofit/>
          </a:bodyPr>
          <a:lstStyle/>
          <a:p>
            <a:pPr>
              <a:spcAft>
                <a:spcPts val="600"/>
              </a:spcAft>
            </a:pPr>
            <a:fld id="{E1E1CD7C-2161-7D43-862E-CE4C333CD873}" type="slidenum">
              <a:rPr lang="fr-FR" smtClean="0"/>
              <a:pPr>
                <a:spcAft>
                  <a:spcPts val="600"/>
                </a:spcAft>
              </a:pPr>
              <a:t>9</a:t>
            </a:fld>
            <a:endParaRPr lang="fr-FR"/>
          </a:p>
        </p:txBody>
      </p:sp>
      <p:sp>
        <p:nvSpPr>
          <p:cNvPr id="15" name="Title 2">
            <a:extLst>
              <a:ext uri="{FF2B5EF4-FFF2-40B4-BE49-F238E27FC236}">
                <a16:creationId xmlns:a16="http://schemas.microsoft.com/office/drawing/2014/main" id="{9BB53B6F-424B-8895-9D50-BE11603090AD}"/>
              </a:ext>
            </a:extLst>
          </p:cNvPr>
          <p:cNvSpPr>
            <a:spLocks noGrp="1"/>
          </p:cNvSpPr>
          <p:nvPr>
            <p:ph type="title"/>
          </p:nvPr>
        </p:nvSpPr>
        <p:spPr>
          <a:xfrm>
            <a:off x="904875" y="179552"/>
            <a:ext cx="3667125" cy="1072753"/>
          </a:xfrm>
        </p:spPr>
        <p:txBody>
          <a:bodyPr anchor="t">
            <a:normAutofit/>
          </a:bodyPr>
          <a:lstStyle/>
          <a:p>
            <a:r>
              <a:rPr lang="it-IT" dirty="0"/>
              <a:t>Clustering</a:t>
            </a:r>
            <a:endParaRPr lang="en-US" dirty="0"/>
          </a:p>
        </p:txBody>
      </p:sp>
      <p:sp>
        <p:nvSpPr>
          <p:cNvPr id="16" name="Content Placeholder 1">
            <a:extLst>
              <a:ext uri="{FF2B5EF4-FFF2-40B4-BE49-F238E27FC236}">
                <a16:creationId xmlns:a16="http://schemas.microsoft.com/office/drawing/2014/main" id="{DC8AC69B-AF78-A9F3-9432-F759482B60DD}"/>
              </a:ext>
            </a:extLst>
          </p:cNvPr>
          <p:cNvSpPr txBox="1">
            <a:spLocks/>
          </p:cNvSpPr>
          <p:nvPr/>
        </p:nvSpPr>
        <p:spPr>
          <a:xfrm>
            <a:off x="904875" y="1563688"/>
            <a:ext cx="7726363" cy="3386772"/>
          </a:xfrm>
          <a:prstGeom prst="rect">
            <a:avLst/>
          </a:prstGeom>
        </p:spPr>
        <p:txBody>
          <a:bodyPr>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it-IT" sz="1600" dirty="0"/>
              <a:t>Clustering </a:t>
            </a:r>
            <a:r>
              <a:rPr lang="it-IT" sz="1600" dirty="0" err="1"/>
              <a:t>is</a:t>
            </a:r>
            <a:r>
              <a:rPr lang="it-IT" sz="1600" dirty="0"/>
              <a:t> </a:t>
            </a:r>
            <a:r>
              <a:rPr lang="it-IT" sz="1600" dirty="0" err="1"/>
              <a:t>performed</a:t>
            </a:r>
            <a:r>
              <a:rPr lang="it-IT" sz="1600" dirty="0"/>
              <a:t> in </a:t>
            </a:r>
            <a:r>
              <a:rPr lang="it-IT" sz="1600" dirty="0" err="1"/>
              <a:t>three</a:t>
            </a:r>
            <a:r>
              <a:rPr lang="it-IT" sz="1600" dirty="0"/>
              <a:t> steps:</a:t>
            </a:r>
          </a:p>
          <a:p>
            <a:r>
              <a:rPr lang="it-IT" sz="1600" dirty="0" err="1"/>
              <a:t>Firstly</a:t>
            </a:r>
            <a:r>
              <a:rPr lang="it-IT" sz="1600" dirty="0"/>
              <a:t>, </a:t>
            </a:r>
            <a:r>
              <a:rPr lang="it-IT" sz="1600" dirty="0" err="1"/>
              <a:t>we</a:t>
            </a:r>
            <a:r>
              <a:rPr lang="it-IT" sz="1600" dirty="0"/>
              <a:t> </a:t>
            </a:r>
            <a:r>
              <a:rPr lang="it-IT" sz="1600" dirty="0" err="1"/>
              <a:t>explore</a:t>
            </a:r>
            <a:r>
              <a:rPr lang="it-IT" sz="1600" dirty="0"/>
              <a:t> the </a:t>
            </a:r>
            <a:r>
              <a:rPr lang="it-IT" sz="1600" dirty="0" err="1"/>
              <a:t>potential</a:t>
            </a:r>
            <a:r>
              <a:rPr lang="it-IT" sz="1600" dirty="0"/>
              <a:t> </a:t>
            </a:r>
            <a:r>
              <a:rPr lang="it-IT" sz="1600" dirty="0" err="1"/>
              <a:t>combinations</a:t>
            </a:r>
            <a:r>
              <a:rPr lang="it-IT" sz="1600" dirty="0"/>
              <a:t> of puzzle sizes </a:t>
            </a:r>
            <a:r>
              <a:rPr lang="it-IT" sz="1600" dirty="0" err="1"/>
              <a:t>based</a:t>
            </a:r>
            <a:r>
              <a:rPr lang="it-IT" sz="1600" dirty="0"/>
              <a:t> on the </a:t>
            </a:r>
            <a:r>
              <a:rPr lang="it-IT" sz="1600" dirty="0" err="1"/>
              <a:t>number</a:t>
            </a:r>
            <a:r>
              <a:rPr lang="it-IT" sz="1600" dirty="0"/>
              <a:t> of </a:t>
            </a:r>
            <a:r>
              <a:rPr lang="it-IT" sz="1600" dirty="0" err="1"/>
              <a:t>extracted</a:t>
            </a:r>
            <a:r>
              <a:rPr lang="it-IT" sz="1600" dirty="0"/>
              <a:t> </a:t>
            </a:r>
            <a:r>
              <a:rPr lang="it-IT" sz="1600" dirty="0" err="1"/>
              <a:t>pieces</a:t>
            </a:r>
            <a:r>
              <a:rPr lang="it-IT" sz="1600" dirty="0"/>
              <a:t>.</a:t>
            </a:r>
          </a:p>
          <a:p>
            <a:r>
              <a:rPr lang="it-IT" sz="1600" dirty="0"/>
              <a:t>For </a:t>
            </a:r>
            <a:r>
              <a:rPr lang="it-IT" sz="1600" dirty="0" err="1"/>
              <a:t>each</a:t>
            </a:r>
            <a:r>
              <a:rPr lang="it-IT" sz="1600" dirty="0"/>
              <a:t> </a:t>
            </a:r>
            <a:r>
              <a:rPr lang="it-IT" sz="1600" dirty="0" err="1"/>
              <a:t>discovered</a:t>
            </a:r>
            <a:r>
              <a:rPr lang="it-IT" sz="1600" dirty="0"/>
              <a:t> </a:t>
            </a:r>
            <a:r>
              <a:rPr lang="it-IT" sz="1600" dirty="0" err="1"/>
              <a:t>combination</a:t>
            </a:r>
            <a:r>
              <a:rPr lang="it-IT" sz="1600" dirty="0"/>
              <a:t>, a </a:t>
            </a:r>
            <a:r>
              <a:rPr lang="it-IT" sz="1600" dirty="0" err="1"/>
              <a:t>customized</a:t>
            </a:r>
            <a:r>
              <a:rPr lang="it-IT" sz="1600" dirty="0"/>
              <a:t> K-Means </a:t>
            </a:r>
            <a:r>
              <a:rPr lang="it-IT" sz="1600" dirty="0" err="1"/>
              <a:t>algorithm</a:t>
            </a:r>
            <a:r>
              <a:rPr lang="it-IT" sz="1600" dirty="0"/>
              <a:t> </a:t>
            </a:r>
            <a:r>
              <a:rPr lang="it-IT" sz="1600" dirty="0" err="1"/>
              <a:t>is</a:t>
            </a:r>
            <a:r>
              <a:rPr lang="it-IT" sz="1600" dirty="0"/>
              <a:t> </a:t>
            </a:r>
            <a:r>
              <a:rPr lang="it-IT" sz="1600" dirty="0" err="1"/>
              <a:t>utilized</a:t>
            </a:r>
            <a:r>
              <a:rPr lang="it-IT" sz="1600" dirty="0"/>
              <a:t> to create clusters </a:t>
            </a:r>
            <a:r>
              <a:rPr lang="it-IT" sz="1600" dirty="0" err="1"/>
              <a:t>consisting</a:t>
            </a:r>
            <a:r>
              <a:rPr lang="it-IT" sz="1600" dirty="0"/>
              <a:t> of </a:t>
            </a:r>
            <a:r>
              <a:rPr lang="it-IT" sz="1600" dirty="0" err="1"/>
              <a:t>pieces</a:t>
            </a:r>
            <a:r>
              <a:rPr lang="it-IT" sz="1600" dirty="0"/>
              <a:t> </a:t>
            </a:r>
            <a:r>
              <a:rPr lang="it-IT" sz="1600" dirty="0" err="1"/>
              <a:t>that</a:t>
            </a:r>
            <a:r>
              <a:rPr lang="it-IT" sz="1600" dirty="0"/>
              <a:t> are </a:t>
            </a:r>
            <a:r>
              <a:rPr lang="it-IT" sz="1600" dirty="0" err="1"/>
              <a:t>compatible</a:t>
            </a:r>
            <a:r>
              <a:rPr lang="it-IT" sz="1600" dirty="0"/>
              <a:t> in size. For </a:t>
            </a:r>
            <a:r>
              <a:rPr lang="it-IT" sz="1600" dirty="0" err="1"/>
              <a:t>example</a:t>
            </a:r>
            <a:r>
              <a:rPr lang="it-IT" sz="1600" dirty="0"/>
              <a:t>, </a:t>
            </a:r>
            <a:r>
              <a:rPr lang="it-IT" sz="1600" dirty="0" err="1"/>
              <a:t>if</a:t>
            </a:r>
            <a:r>
              <a:rPr lang="it-IT" sz="1600" dirty="0"/>
              <a:t> </a:t>
            </a:r>
            <a:r>
              <a:rPr lang="it-IT" sz="1600" dirty="0" err="1"/>
              <a:t>there</a:t>
            </a:r>
            <a:r>
              <a:rPr lang="it-IT" sz="1600" dirty="0"/>
              <a:t> are 23 </a:t>
            </a:r>
            <a:r>
              <a:rPr lang="it-IT" sz="1600" dirty="0" err="1"/>
              <a:t>pieces</a:t>
            </a:r>
            <a:r>
              <a:rPr lang="it-IT" sz="1600" dirty="0"/>
              <a:t>, the clusters </a:t>
            </a:r>
            <a:r>
              <a:rPr lang="it-IT" sz="1600" dirty="0" err="1"/>
              <a:t>would</a:t>
            </a:r>
            <a:r>
              <a:rPr lang="it-IT" sz="1600" dirty="0"/>
              <a:t> be </a:t>
            </a:r>
            <a:r>
              <a:rPr lang="it-IT" sz="1600" dirty="0" err="1"/>
              <a:t>formed</a:t>
            </a:r>
            <a:r>
              <a:rPr lang="it-IT" sz="1600" dirty="0"/>
              <a:t> </a:t>
            </a:r>
            <a:r>
              <a:rPr lang="it-IT" sz="1600" dirty="0" err="1"/>
              <a:t>as</a:t>
            </a:r>
            <a:r>
              <a:rPr lang="it-IT" sz="1600" dirty="0"/>
              <a:t> 12 + 9 + 2.</a:t>
            </a:r>
          </a:p>
          <a:p>
            <a:r>
              <a:rPr lang="it-IT" sz="1600" dirty="0" err="1"/>
              <a:t>Finally</a:t>
            </a:r>
            <a:r>
              <a:rPr lang="it-IT" sz="1600" dirty="0"/>
              <a:t>, </a:t>
            </a:r>
            <a:r>
              <a:rPr lang="it-IT" sz="1600" dirty="0" err="1"/>
              <a:t>among</a:t>
            </a:r>
            <a:r>
              <a:rPr lang="it-IT" sz="1600" dirty="0"/>
              <a:t> the </a:t>
            </a:r>
            <a:r>
              <a:rPr lang="it-IT" sz="1600" dirty="0" err="1"/>
              <a:t>various</a:t>
            </a:r>
            <a:r>
              <a:rPr lang="it-IT" sz="1600" dirty="0"/>
              <a:t> clustering </a:t>
            </a:r>
            <a:r>
              <a:rPr lang="it-IT" sz="1600" dirty="0" err="1"/>
              <a:t>results</a:t>
            </a:r>
            <a:r>
              <a:rPr lang="it-IT" sz="1600" dirty="0"/>
              <a:t> </a:t>
            </a:r>
            <a:r>
              <a:rPr lang="it-IT" sz="1600" dirty="0" err="1"/>
              <a:t>obtained</a:t>
            </a:r>
            <a:r>
              <a:rPr lang="it-IT" sz="1600" dirty="0"/>
              <a:t> from the </a:t>
            </a:r>
            <a:r>
              <a:rPr lang="it-IT" sz="1600" dirty="0" err="1"/>
              <a:t>possible</a:t>
            </a:r>
            <a:r>
              <a:rPr lang="it-IT" sz="1600" dirty="0"/>
              <a:t> </a:t>
            </a:r>
            <a:r>
              <a:rPr lang="it-IT" sz="1600" dirty="0" err="1"/>
              <a:t>combinations</a:t>
            </a:r>
            <a:r>
              <a:rPr lang="it-IT" sz="1600" dirty="0"/>
              <a:t>, </a:t>
            </a:r>
            <a:r>
              <a:rPr lang="it-IT" sz="1600" dirty="0" err="1"/>
              <a:t>we</a:t>
            </a:r>
            <a:r>
              <a:rPr lang="it-IT" sz="1600" dirty="0"/>
              <a:t> </a:t>
            </a:r>
            <a:r>
              <a:rPr lang="it-IT" sz="1600" dirty="0" err="1"/>
              <a:t>select</a:t>
            </a:r>
            <a:r>
              <a:rPr lang="it-IT" sz="1600" dirty="0"/>
              <a:t> the one </a:t>
            </a:r>
            <a:r>
              <a:rPr lang="it-IT" sz="1600" dirty="0" err="1"/>
              <a:t>that</a:t>
            </a:r>
            <a:r>
              <a:rPr lang="it-IT" sz="1600" dirty="0"/>
              <a:t> </a:t>
            </a:r>
            <a:r>
              <a:rPr lang="it-IT" sz="1600" dirty="0" err="1"/>
              <a:t>minimizes</a:t>
            </a:r>
            <a:r>
              <a:rPr lang="it-IT" sz="1600" dirty="0"/>
              <a:t> the </a:t>
            </a:r>
            <a:r>
              <a:rPr lang="it-IT" sz="1600" dirty="0" err="1"/>
              <a:t>variance</a:t>
            </a:r>
            <a:r>
              <a:rPr lang="it-IT" sz="1600" dirty="0"/>
              <a:t> </a:t>
            </a:r>
            <a:r>
              <a:rPr lang="it-IT" sz="1600" dirty="0" err="1"/>
              <a:t>within</a:t>
            </a:r>
            <a:r>
              <a:rPr lang="it-IT" sz="1600" dirty="0"/>
              <a:t> the clusters (intra-cluster </a:t>
            </a:r>
            <a:r>
              <a:rPr lang="it-IT" sz="1600" dirty="0" err="1"/>
              <a:t>variance</a:t>
            </a:r>
            <a:r>
              <a:rPr lang="it-IT" sz="1600" dirty="0"/>
              <a:t>).</a:t>
            </a:r>
          </a:p>
        </p:txBody>
      </p:sp>
    </p:spTree>
    <p:extLst>
      <p:ext uri="{BB962C8B-B14F-4D97-AF65-F5344CB8AC3E}">
        <p14:creationId xmlns:p14="http://schemas.microsoft.com/office/powerpoint/2010/main" val="375547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ème Office">
  <a:themeElements>
    <a:clrScheme name="EPFL - New Colors 2019">
      <a:dk1>
        <a:srgbClr val="413C3A"/>
      </a:dk1>
      <a:lt1>
        <a:srgbClr val="FFFFFF"/>
      </a:lt1>
      <a:dk2>
        <a:srgbClr val="413C3A"/>
      </a:dk2>
      <a:lt2>
        <a:srgbClr val="CAC7C7"/>
      </a:lt2>
      <a:accent1>
        <a:srgbClr val="E30613"/>
      </a:accent1>
      <a:accent2>
        <a:srgbClr val="00A79F"/>
      </a:accent2>
      <a:accent3>
        <a:srgbClr val="413C3A"/>
      </a:accent3>
      <a:accent4>
        <a:srgbClr val="007480"/>
      </a:accent4>
      <a:accent5>
        <a:srgbClr val="F39869"/>
      </a:accent5>
      <a:accent6>
        <a:srgbClr val="B51F1F"/>
      </a:accent6>
      <a:hlink>
        <a:srgbClr val="ED6E9C"/>
      </a:hlink>
      <a:folHlink>
        <a:srgbClr val="4F8FCC"/>
      </a:folHlink>
    </a:clrScheme>
    <a:fontScheme name="EPFL_Beta2">
      <a:majorFont>
        <a:latin typeface="Franklin Gothic Demi Cond"/>
        <a:ea typeface=""/>
        <a:cs typeface=""/>
      </a:majorFont>
      <a:minorFont>
        <a:latin typeface="Arial"/>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EPFL_Beta2" id="{6A525B41-3E68-491F-A6C9-0B15EA1321FE}" vid="{993E2952-EB5D-4425-8012-1B04381EBC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Thème Office</Template>
  <TotalTime>8275</TotalTime>
  <Words>638</Words>
  <Application>Microsoft Office PowerPoint</Application>
  <PresentationFormat>Presentazione su schermo (16:9)</PresentationFormat>
  <Paragraphs>122</Paragraphs>
  <Slides>10</Slides>
  <Notes>10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10</vt:i4>
      </vt:variant>
    </vt:vector>
  </HeadingPairs>
  <TitlesOfParts>
    <vt:vector size="14" baseType="lpstr">
      <vt:lpstr>Arial</vt:lpstr>
      <vt:lpstr>Franklin Gothic Demi Cond</vt:lpstr>
      <vt:lpstr>Wingdings</vt:lpstr>
      <vt:lpstr>Thème Office</vt:lpstr>
      <vt:lpstr>IAPR  Final Project Spring 2023</vt:lpstr>
      <vt:lpstr>Introduction</vt:lpstr>
      <vt:lpstr>Introduction</vt:lpstr>
      <vt:lpstr>Segmentation</vt:lpstr>
      <vt:lpstr>Pieces Labelling</vt:lpstr>
      <vt:lpstr>Pieces Extraction</vt:lpstr>
      <vt:lpstr>Features Extraction</vt:lpstr>
      <vt:lpstr>Clustering</vt:lpstr>
      <vt:lpstr>Clustering</vt:lpstr>
      <vt:lpstr>Clustering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EPFL</dc:title>
  <dc:creator>Utilisateur Microsoft Office</dc:creator>
  <cp:lastModifiedBy>Dalbesio Alessandro</cp:lastModifiedBy>
  <cp:revision>204</cp:revision>
  <cp:lastPrinted>2019-06-19T13:21:30Z</cp:lastPrinted>
  <dcterms:created xsi:type="dcterms:W3CDTF">2019-04-02T06:24:35Z</dcterms:created>
  <dcterms:modified xsi:type="dcterms:W3CDTF">2023-06-01T14:15:50Z</dcterms:modified>
</cp:coreProperties>
</file>